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6" r:id="rId5"/>
    <p:sldId id="2145706922" r:id="rId6"/>
    <p:sldId id="2145706871" r:id="rId7"/>
    <p:sldId id="2147376191" r:id="rId8"/>
    <p:sldId id="2145706912" r:id="rId9"/>
    <p:sldId id="2145706972" r:id="rId10"/>
    <p:sldId id="2147376192" r:id="rId11"/>
    <p:sldId id="2145706897" r:id="rId12"/>
    <p:sldId id="2145706973" r:id="rId13"/>
    <p:sldId id="2145706885" r:id="rId14"/>
    <p:sldId id="2145706917" r:id="rId15"/>
  </p:sldIdLst>
  <p:sldSz cx="12192000" cy="6858000"/>
  <p:notesSz cx="6858000" cy="9144000"/>
  <p:custDataLst>
    <p:tags r:id="rId18"/>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EF693F-97FC-1B1F-1072-2F3595F5250D}" name="Pierre Supau" initials="PS" userId="S::pierre.supau@shareprofessional.onmicrosoft.com::91a512e2-1161-496d-94c4-a038a33a476b" providerId="AD"/>
  <p188:author id="{F7663363-2C96-EB4A-46E9-C3B1C6FA376D}" name="Maud Danel-Fedou" initials="MD" userId="S::maud.danel-fedou@shareprofessional.onmicrosoft.com::1e97c2c2-352a-43ce-8053-dbbd8ff61f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FFDD"/>
    <a:srgbClr val="5C5C5C"/>
    <a:srgbClr val="00B0F0"/>
    <a:srgbClr val="C8D0D7"/>
    <a:srgbClr val="75B6E5"/>
    <a:srgbClr val="D3F2E1"/>
    <a:srgbClr val="CFFFE2"/>
    <a:srgbClr val="262626"/>
    <a:srgbClr val="D8FDE7"/>
    <a:srgbClr val="AAD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D6935-65A8-8149-88E1-03B937CF0643}" v="5" dt="2025-06-03T12:36:40.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29"/>
  </p:normalViewPr>
  <p:slideViewPr>
    <p:cSldViewPr snapToGrid="0">
      <p:cViewPr varScale="1">
        <p:scale>
          <a:sx n="99" d="100"/>
          <a:sy n="99" d="100"/>
        </p:scale>
        <p:origin x="224"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re Catuli" userId="06c1affe-7f8b-49e9-b449-0bda64e17fe0" providerId="ADAL" clId="{4ACD6935-65A8-8149-88E1-03B937CF0643}"/>
    <pc:docChg chg="addSld delSld modSld">
      <pc:chgData name="Pierre Catuli" userId="06c1affe-7f8b-49e9-b449-0bda64e17fe0" providerId="ADAL" clId="{4ACD6935-65A8-8149-88E1-03B937CF0643}" dt="2025-06-03T12:36:40.320" v="20"/>
      <pc:docMkLst>
        <pc:docMk/>
      </pc:docMkLst>
      <pc:sldChg chg="modSp mod">
        <pc:chgData name="Pierre Catuli" userId="06c1affe-7f8b-49e9-b449-0bda64e17fe0" providerId="ADAL" clId="{4ACD6935-65A8-8149-88E1-03B937CF0643}" dt="2025-05-13T18:45:14.716" v="2" actId="20577"/>
        <pc:sldMkLst>
          <pc:docMk/>
          <pc:sldMk cId="2834697943" sldId="256"/>
        </pc:sldMkLst>
        <pc:spChg chg="mod">
          <ac:chgData name="Pierre Catuli" userId="06c1affe-7f8b-49e9-b449-0bda64e17fe0" providerId="ADAL" clId="{4ACD6935-65A8-8149-88E1-03B937CF0643}" dt="2025-05-13T18:45:14.716" v="2" actId="20577"/>
          <ac:spMkLst>
            <pc:docMk/>
            <pc:sldMk cId="2834697943" sldId="256"/>
            <ac:spMk id="7" creationId="{0131130A-826E-FE90-9C76-6EAE7F69A7AC}"/>
          </ac:spMkLst>
        </pc:spChg>
      </pc:sldChg>
      <pc:sldChg chg="add del">
        <pc:chgData name="Pierre Catuli" userId="06c1affe-7f8b-49e9-b449-0bda64e17fe0" providerId="ADAL" clId="{4ACD6935-65A8-8149-88E1-03B937CF0643}" dt="2025-06-03T12:36:40.320" v="20"/>
        <pc:sldMkLst>
          <pc:docMk/>
          <pc:sldMk cId="3211771312" sldId="2145706871"/>
        </pc:sldMkLst>
      </pc:sldChg>
      <pc:sldChg chg="add del">
        <pc:chgData name="Pierre Catuli" userId="06c1affe-7f8b-49e9-b449-0bda64e17fe0" providerId="ADAL" clId="{4ACD6935-65A8-8149-88E1-03B937CF0643}" dt="2025-06-03T12:36:40.320" v="20"/>
        <pc:sldMkLst>
          <pc:docMk/>
          <pc:sldMk cId="4012595527" sldId="2145706885"/>
        </pc:sldMkLst>
      </pc:sldChg>
      <pc:sldChg chg="add del">
        <pc:chgData name="Pierre Catuli" userId="06c1affe-7f8b-49e9-b449-0bda64e17fe0" providerId="ADAL" clId="{4ACD6935-65A8-8149-88E1-03B937CF0643}" dt="2025-06-03T12:36:40.320" v="20"/>
        <pc:sldMkLst>
          <pc:docMk/>
          <pc:sldMk cId="2566694319" sldId="2145706897"/>
        </pc:sldMkLst>
      </pc:sldChg>
      <pc:sldChg chg="del">
        <pc:chgData name="Pierre Catuli" userId="06c1affe-7f8b-49e9-b449-0bda64e17fe0" providerId="ADAL" clId="{4ACD6935-65A8-8149-88E1-03B937CF0643}" dt="2025-06-03T12:36:38.766" v="15" actId="2696"/>
        <pc:sldMkLst>
          <pc:docMk/>
          <pc:sldMk cId="2642042184" sldId="2145706906"/>
        </pc:sldMkLst>
      </pc:sldChg>
      <pc:sldChg chg="modSp add del mod">
        <pc:chgData name="Pierre Catuli" userId="06c1affe-7f8b-49e9-b449-0bda64e17fe0" providerId="ADAL" clId="{4ACD6935-65A8-8149-88E1-03B937CF0643}" dt="2025-06-03T12:36:40.320" v="20"/>
        <pc:sldMkLst>
          <pc:docMk/>
          <pc:sldMk cId="4077521974" sldId="2145706912"/>
        </pc:sldMkLst>
        <pc:spChg chg="mod">
          <ac:chgData name="Pierre Catuli" userId="06c1affe-7f8b-49e9-b449-0bda64e17fe0" providerId="ADAL" clId="{4ACD6935-65A8-8149-88E1-03B937CF0643}" dt="2025-05-27T10:27:18.221" v="8" actId="207"/>
          <ac:spMkLst>
            <pc:docMk/>
            <pc:sldMk cId="4077521974" sldId="2145706912"/>
            <ac:spMk id="12" creationId="{5372BAF9-871B-9203-1E2D-2C11558DDA31}"/>
          </ac:spMkLst>
        </pc:spChg>
        <pc:spChg chg="mod">
          <ac:chgData name="Pierre Catuli" userId="06c1affe-7f8b-49e9-b449-0bda64e17fe0" providerId="ADAL" clId="{4ACD6935-65A8-8149-88E1-03B937CF0643}" dt="2025-05-27T10:27:18.221" v="8" actId="207"/>
          <ac:spMkLst>
            <pc:docMk/>
            <pc:sldMk cId="4077521974" sldId="2145706912"/>
            <ac:spMk id="13" creationId="{CF68C519-1BC4-6689-982C-6CEE01B00514}"/>
          </ac:spMkLst>
        </pc:spChg>
        <pc:spChg chg="mod">
          <ac:chgData name="Pierre Catuli" userId="06c1affe-7f8b-49e9-b449-0bda64e17fe0" providerId="ADAL" clId="{4ACD6935-65A8-8149-88E1-03B937CF0643}" dt="2025-05-27T10:27:09.049" v="7" actId="20577"/>
          <ac:spMkLst>
            <pc:docMk/>
            <pc:sldMk cId="4077521974" sldId="2145706912"/>
            <ac:spMk id="17" creationId="{B2D58DB5-AC4E-4DB6-E879-B35D26D17CCA}"/>
          </ac:spMkLst>
        </pc:spChg>
        <pc:spChg chg="mod">
          <ac:chgData name="Pierre Catuli" userId="06c1affe-7f8b-49e9-b449-0bda64e17fe0" providerId="ADAL" clId="{4ACD6935-65A8-8149-88E1-03B937CF0643}" dt="2025-05-27T10:27:25.077" v="9" actId="207"/>
          <ac:spMkLst>
            <pc:docMk/>
            <pc:sldMk cId="4077521974" sldId="2145706912"/>
            <ac:spMk id="32" creationId="{BDED8BD1-7CDB-0546-76BC-2DF24DA21CDD}"/>
          </ac:spMkLst>
        </pc:spChg>
        <pc:spChg chg="mod">
          <ac:chgData name="Pierre Catuli" userId="06c1affe-7f8b-49e9-b449-0bda64e17fe0" providerId="ADAL" clId="{4ACD6935-65A8-8149-88E1-03B937CF0643}" dt="2025-05-27T10:27:25.077" v="9" actId="207"/>
          <ac:spMkLst>
            <pc:docMk/>
            <pc:sldMk cId="4077521974" sldId="2145706912"/>
            <ac:spMk id="33" creationId="{D8124097-B43C-0655-D608-833E3B64331C}"/>
          </ac:spMkLst>
        </pc:spChg>
      </pc:sldChg>
      <pc:sldChg chg="add del">
        <pc:chgData name="Pierre Catuli" userId="06c1affe-7f8b-49e9-b449-0bda64e17fe0" providerId="ADAL" clId="{4ACD6935-65A8-8149-88E1-03B937CF0643}" dt="2025-06-03T12:36:40.320" v="20"/>
        <pc:sldMkLst>
          <pc:docMk/>
          <pc:sldMk cId="262388526" sldId="2145706917"/>
        </pc:sldMkLst>
      </pc:sldChg>
      <pc:sldChg chg="add del">
        <pc:chgData name="Pierre Catuli" userId="06c1affe-7f8b-49e9-b449-0bda64e17fe0" providerId="ADAL" clId="{4ACD6935-65A8-8149-88E1-03B937CF0643}" dt="2025-06-03T12:36:40.320" v="20"/>
        <pc:sldMkLst>
          <pc:docMk/>
          <pc:sldMk cId="2969534366" sldId="2145706922"/>
        </pc:sldMkLst>
      </pc:sldChg>
      <pc:sldChg chg="modSp add del mod">
        <pc:chgData name="Pierre Catuli" userId="06c1affe-7f8b-49e9-b449-0bda64e17fe0" providerId="ADAL" clId="{4ACD6935-65A8-8149-88E1-03B937CF0643}" dt="2025-05-26T09:19:02.636" v="6" actId="2696"/>
        <pc:sldMkLst>
          <pc:docMk/>
          <pc:sldMk cId="467143535" sldId="2145706967"/>
        </pc:sldMkLst>
      </pc:sldChg>
      <pc:sldChg chg="del">
        <pc:chgData name="Pierre Catuli" userId="06c1affe-7f8b-49e9-b449-0bda64e17fe0" providerId="ADAL" clId="{4ACD6935-65A8-8149-88E1-03B937CF0643}" dt="2025-06-03T12:36:38.939" v="17" actId="2696"/>
        <pc:sldMkLst>
          <pc:docMk/>
          <pc:sldMk cId="839497219" sldId="2145706970"/>
        </pc:sldMkLst>
      </pc:sldChg>
      <pc:sldChg chg="del">
        <pc:chgData name="Pierre Catuli" userId="06c1affe-7f8b-49e9-b449-0bda64e17fe0" providerId="ADAL" clId="{4ACD6935-65A8-8149-88E1-03B937CF0643}" dt="2025-06-03T12:36:38.940" v="18" actId="2696"/>
        <pc:sldMkLst>
          <pc:docMk/>
          <pc:sldMk cId="1613239724" sldId="2145706971"/>
        </pc:sldMkLst>
      </pc:sldChg>
      <pc:sldChg chg="add del">
        <pc:chgData name="Pierre Catuli" userId="06c1affe-7f8b-49e9-b449-0bda64e17fe0" providerId="ADAL" clId="{4ACD6935-65A8-8149-88E1-03B937CF0643}" dt="2025-06-03T12:36:40.320" v="20"/>
        <pc:sldMkLst>
          <pc:docMk/>
          <pc:sldMk cId="3920881156" sldId="2145706972"/>
        </pc:sldMkLst>
      </pc:sldChg>
      <pc:sldChg chg="add">
        <pc:chgData name="Pierre Catuli" userId="06c1affe-7f8b-49e9-b449-0bda64e17fe0" providerId="ADAL" clId="{4ACD6935-65A8-8149-88E1-03B937CF0643}" dt="2025-06-03T12:36:40.320" v="20"/>
        <pc:sldMkLst>
          <pc:docMk/>
          <pc:sldMk cId="1386670002" sldId="2145706973"/>
        </pc:sldMkLst>
      </pc:sldChg>
      <pc:sldChg chg="add">
        <pc:chgData name="Pierre Catuli" userId="06c1affe-7f8b-49e9-b449-0bda64e17fe0" providerId="ADAL" clId="{4ACD6935-65A8-8149-88E1-03B937CF0643}" dt="2025-06-03T12:36:40.320" v="20"/>
        <pc:sldMkLst>
          <pc:docMk/>
          <pc:sldMk cId="1613239724" sldId="2147376191"/>
        </pc:sldMkLst>
      </pc:sldChg>
      <pc:sldChg chg="add">
        <pc:chgData name="Pierre Catuli" userId="06c1affe-7f8b-49e9-b449-0bda64e17fe0" providerId="ADAL" clId="{4ACD6935-65A8-8149-88E1-03B937CF0643}" dt="2025-06-03T12:36:40.320" v="20"/>
        <pc:sldMkLst>
          <pc:docMk/>
          <pc:sldMk cId="839497219" sldId="2147376192"/>
        </pc:sldMkLst>
      </pc:sldChg>
    </pc:docChg>
  </pc:docChgLst>
  <pc:docChgLst>
    <pc:chgData name="Pierre Catuli" userId="06c1affe-7f8b-49e9-b449-0bda64e17fe0" providerId="ADAL" clId="{56EB5C31-534B-C74D-9D69-35E45A028630}"/>
    <pc:docChg chg="addSld delSld modSld">
      <pc:chgData name="Pierre Catuli" userId="06c1affe-7f8b-49e9-b449-0bda64e17fe0" providerId="ADAL" clId="{56EB5C31-534B-C74D-9D69-35E45A028630}" dt="2024-10-24T15:03:48.691" v="3" actId="2696"/>
      <pc:docMkLst>
        <pc:docMk/>
      </pc:docMkLst>
      <pc:sldChg chg="del">
        <pc:chgData name="Pierre Catuli" userId="06c1affe-7f8b-49e9-b449-0bda64e17fe0" providerId="ADAL" clId="{56EB5C31-534B-C74D-9D69-35E45A028630}" dt="2024-10-24T15:03:48.691" v="3" actId="2696"/>
        <pc:sldMkLst>
          <pc:docMk/>
          <pc:sldMk cId="4009451771" sldId="2145706873"/>
        </pc:sldMkLst>
      </pc:sldChg>
      <pc:sldChg chg="del">
        <pc:chgData name="Pierre Catuli" userId="06c1affe-7f8b-49e9-b449-0bda64e17fe0" providerId="ADAL" clId="{56EB5C31-534B-C74D-9D69-35E45A028630}" dt="2024-10-24T15:03:33.093" v="1" actId="2696"/>
        <pc:sldMkLst>
          <pc:docMk/>
          <pc:sldMk cId="2218526787" sldId="2145706969"/>
        </pc:sldMkLst>
      </pc:sldChg>
      <pc:sldChg chg="add">
        <pc:chgData name="Pierre Catuli" userId="06c1affe-7f8b-49e9-b449-0bda64e17fe0" providerId="ADAL" clId="{56EB5C31-534B-C74D-9D69-35E45A028630}" dt="2024-10-24T15:03:29.495" v="0"/>
        <pc:sldMkLst>
          <pc:docMk/>
          <pc:sldMk cId="839497219" sldId="2145706970"/>
        </pc:sldMkLst>
      </pc:sldChg>
      <pc:sldChg chg="add">
        <pc:chgData name="Pierre Catuli" userId="06c1affe-7f8b-49e9-b449-0bda64e17fe0" providerId="ADAL" clId="{56EB5C31-534B-C74D-9D69-35E45A028630}" dt="2024-10-24T15:03:42.086" v="2"/>
        <pc:sldMkLst>
          <pc:docMk/>
          <pc:sldMk cId="1613239724" sldId="2145706971"/>
        </pc:sldMkLst>
      </pc:sldChg>
    </pc:docChg>
  </pc:docChgLst>
  <pc:docChgLst>
    <pc:chgData name="Pierre Catuli" userId="06c1affe-7f8b-49e9-b449-0bda64e17fe0" providerId="ADAL" clId="{09109124-E69C-E643-96D7-0AC25AE403DF}"/>
    <pc:docChg chg="undo addSld delSld modSld sldOrd">
      <pc:chgData name="Pierre Catuli" userId="06c1affe-7f8b-49e9-b449-0bda64e17fe0" providerId="ADAL" clId="{09109124-E69C-E643-96D7-0AC25AE403DF}" dt="2025-01-29T09:59:03.042" v="42" actId="20577"/>
      <pc:docMkLst>
        <pc:docMk/>
      </pc:docMkLst>
      <pc:sldChg chg="modSp mod">
        <pc:chgData name="Pierre Catuli" userId="06c1affe-7f8b-49e9-b449-0bda64e17fe0" providerId="ADAL" clId="{09109124-E69C-E643-96D7-0AC25AE403DF}" dt="2025-01-29T09:59:03.042" v="42" actId="20577"/>
        <pc:sldMkLst>
          <pc:docMk/>
          <pc:sldMk cId="2834697943" sldId="256"/>
        </pc:sldMkLst>
      </pc:sldChg>
      <pc:sldChg chg="del mod modShow">
        <pc:chgData name="Pierre Catuli" userId="06c1affe-7f8b-49e9-b449-0bda64e17fe0" providerId="ADAL" clId="{09109124-E69C-E643-96D7-0AC25AE403DF}" dt="2025-01-23T16:28:59.623" v="13" actId="2696"/>
        <pc:sldMkLst>
          <pc:docMk/>
          <pc:sldMk cId="1919757786" sldId="2145706862"/>
        </pc:sldMkLst>
      </pc:sldChg>
      <pc:sldChg chg="mod modShow">
        <pc:chgData name="Pierre Catuli" userId="06c1affe-7f8b-49e9-b449-0bda64e17fe0" providerId="ADAL" clId="{09109124-E69C-E643-96D7-0AC25AE403DF}" dt="2025-01-07T12:10:29.848" v="4" actId="729"/>
        <pc:sldMkLst>
          <pc:docMk/>
          <pc:sldMk cId="4077521974" sldId="2145706912"/>
        </pc:sldMkLst>
      </pc:sldChg>
      <pc:sldChg chg="addSp delSp modSp mod ord">
        <pc:chgData name="Pierre Catuli" userId="06c1affe-7f8b-49e9-b449-0bda64e17fe0" providerId="ADAL" clId="{09109124-E69C-E643-96D7-0AC25AE403DF}" dt="2025-01-07T12:10:45.584" v="7" actId="165"/>
        <pc:sldMkLst>
          <pc:docMk/>
          <pc:sldMk cId="1384409304" sldId="2145706918"/>
        </pc:sldMkLst>
      </pc:sldChg>
      <pc:sldChg chg="modSp mod">
        <pc:chgData name="Pierre Catuli" userId="06c1affe-7f8b-49e9-b449-0bda64e17fe0" providerId="ADAL" clId="{09109124-E69C-E643-96D7-0AC25AE403DF}" dt="2025-01-07T12:11:14.809" v="11" actId="1076"/>
        <pc:sldMkLst>
          <pc:docMk/>
          <pc:sldMk cId="839497219" sldId="2145706970"/>
        </pc:sldMkLst>
      </pc:sldChg>
      <pc:sldChg chg="modSp mod">
        <pc:chgData name="Pierre Catuli" userId="06c1affe-7f8b-49e9-b449-0bda64e17fe0" providerId="ADAL" clId="{09109124-E69C-E643-96D7-0AC25AE403DF}" dt="2025-01-07T12:10:00.726" v="0" actId="20577"/>
        <pc:sldMkLst>
          <pc:docMk/>
          <pc:sldMk cId="1613239724" sldId="2145706971"/>
        </pc:sldMkLst>
      </pc:sldChg>
      <pc:sldChg chg="modSp add mod">
        <pc:chgData name="Pierre Catuli" userId="06c1affe-7f8b-49e9-b449-0bda64e17fe0" providerId="ADAL" clId="{09109124-E69C-E643-96D7-0AC25AE403DF}" dt="2025-01-23T16:29:28.742" v="31" actId="20577"/>
        <pc:sldMkLst>
          <pc:docMk/>
          <pc:sldMk cId="4111962317" sldId="2145706972"/>
        </pc:sldMkLst>
      </pc:sldChg>
    </pc:docChg>
  </pc:docChgLst>
  <pc:docChgLst>
    <pc:chgData name="Sebastien Frendo" userId="073b9736-0a38-4b77-9c46-7a5d0a080339" providerId="ADAL" clId="{4B9E12E8-82E5-B646-982C-E6BCBF656F9D}"/>
    <pc:docChg chg="undo custSel addSld delSld modSld sldOrd">
      <pc:chgData name="Sebastien Frendo" userId="073b9736-0a38-4b77-9c46-7a5d0a080339" providerId="ADAL" clId="{4B9E12E8-82E5-B646-982C-E6BCBF656F9D}" dt="2025-03-19T19:22:45.463" v="1932" actId="20577"/>
      <pc:docMkLst>
        <pc:docMk/>
      </pc:docMkLst>
      <pc:sldChg chg="modSp mod">
        <pc:chgData name="Sebastien Frendo" userId="073b9736-0a38-4b77-9c46-7a5d0a080339" providerId="ADAL" clId="{4B9E12E8-82E5-B646-982C-E6BCBF656F9D}" dt="2025-03-19T18:10:50.954" v="1039" actId="1076"/>
        <pc:sldMkLst>
          <pc:docMk/>
          <pc:sldMk cId="2834697943" sldId="256"/>
        </pc:sldMkLst>
        <pc:spChg chg="mod">
          <ac:chgData name="Sebastien Frendo" userId="073b9736-0a38-4b77-9c46-7a5d0a080339" providerId="ADAL" clId="{4B9E12E8-82E5-B646-982C-E6BCBF656F9D}" dt="2025-03-19T18:10:50.954" v="1039" actId="1076"/>
          <ac:spMkLst>
            <pc:docMk/>
            <pc:sldMk cId="2834697943" sldId="256"/>
            <ac:spMk id="4" creationId="{D33C5B08-1D36-81A9-904F-96146BFD6EC3}"/>
          </ac:spMkLst>
        </pc:spChg>
      </pc:sldChg>
      <pc:sldChg chg="modSp mod">
        <pc:chgData name="Sebastien Frendo" userId="073b9736-0a38-4b77-9c46-7a5d0a080339" providerId="ADAL" clId="{4B9E12E8-82E5-B646-982C-E6BCBF656F9D}" dt="2025-03-19T18:34:31.780" v="1807" actId="20577"/>
        <pc:sldMkLst>
          <pc:docMk/>
          <pc:sldMk cId="3211771312" sldId="2145706871"/>
        </pc:sldMkLst>
        <pc:spChg chg="mod">
          <ac:chgData name="Sebastien Frendo" userId="073b9736-0a38-4b77-9c46-7a5d0a080339" providerId="ADAL" clId="{4B9E12E8-82E5-B646-982C-E6BCBF656F9D}" dt="2025-03-19T18:34:07.721" v="1773" actId="20577"/>
          <ac:spMkLst>
            <pc:docMk/>
            <pc:sldMk cId="3211771312" sldId="2145706871"/>
            <ac:spMk id="12" creationId="{21E814CC-D78F-3817-64D9-67E66EF8CBA3}"/>
          </ac:spMkLst>
        </pc:spChg>
        <pc:spChg chg="mod">
          <ac:chgData name="Sebastien Frendo" userId="073b9736-0a38-4b77-9c46-7a5d0a080339" providerId="ADAL" clId="{4B9E12E8-82E5-B646-982C-E6BCBF656F9D}" dt="2025-03-19T18:34:25.796" v="1785" actId="20577"/>
          <ac:spMkLst>
            <pc:docMk/>
            <pc:sldMk cId="3211771312" sldId="2145706871"/>
            <ac:spMk id="13" creationId="{D2D44673-C74E-56D3-2F4B-50DE8AA69EC0}"/>
          </ac:spMkLst>
        </pc:spChg>
        <pc:spChg chg="mod">
          <ac:chgData name="Sebastien Frendo" userId="073b9736-0a38-4b77-9c46-7a5d0a080339" providerId="ADAL" clId="{4B9E12E8-82E5-B646-982C-E6BCBF656F9D}" dt="2025-03-19T18:34:15.530" v="1775" actId="20577"/>
          <ac:spMkLst>
            <pc:docMk/>
            <pc:sldMk cId="3211771312" sldId="2145706871"/>
            <ac:spMk id="14" creationId="{7C179667-0D4C-7DE6-14F5-F9F3B52983DF}"/>
          </ac:spMkLst>
        </pc:spChg>
        <pc:spChg chg="mod">
          <ac:chgData name="Sebastien Frendo" userId="073b9736-0a38-4b77-9c46-7a5d0a080339" providerId="ADAL" clId="{4B9E12E8-82E5-B646-982C-E6BCBF656F9D}" dt="2025-03-19T18:34:31.780" v="1807" actId="20577"/>
          <ac:spMkLst>
            <pc:docMk/>
            <pc:sldMk cId="3211771312" sldId="2145706871"/>
            <ac:spMk id="17" creationId="{2CC0195B-6F0E-AABE-DB90-2A7DB41297E8}"/>
          </ac:spMkLst>
        </pc:spChg>
      </pc:sldChg>
      <pc:sldChg chg="modSp mod">
        <pc:chgData name="Sebastien Frendo" userId="073b9736-0a38-4b77-9c46-7a5d0a080339" providerId="ADAL" clId="{4B9E12E8-82E5-B646-982C-E6BCBF656F9D}" dt="2025-03-19T19:22:45.463" v="1932" actId="20577"/>
        <pc:sldMkLst>
          <pc:docMk/>
          <pc:sldMk cId="2566694319" sldId="2145706897"/>
        </pc:sldMkLst>
        <pc:spChg chg="mod">
          <ac:chgData name="Sebastien Frendo" userId="073b9736-0a38-4b77-9c46-7a5d0a080339" providerId="ADAL" clId="{4B9E12E8-82E5-B646-982C-E6BCBF656F9D}" dt="2025-03-19T19:22:45.463" v="1932" actId="20577"/>
          <ac:spMkLst>
            <pc:docMk/>
            <pc:sldMk cId="2566694319" sldId="2145706897"/>
            <ac:spMk id="17" creationId="{8D7F6378-47E7-198D-82EF-A6994A53EC15}"/>
          </ac:spMkLst>
        </pc:spChg>
        <pc:spChg chg="mod">
          <ac:chgData name="Sebastien Frendo" userId="073b9736-0a38-4b77-9c46-7a5d0a080339" providerId="ADAL" clId="{4B9E12E8-82E5-B646-982C-E6BCBF656F9D}" dt="2025-03-19T09:50:02.941" v="170" actId="20577"/>
          <ac:spMkLst>
            <pc:docMk/>
            <pc:sldMk cId="2566694319" sldId="2145706897"/>
            <ac:spMk id="18" creationId="{19B334A7-9B35-8970-C3A3-9B94510F7809}"/>
          </ac:spMkLst>
        </pc:spChg>
        <pc:spChg chg="mod">
          <ac:chgData name="Sebastien Frendo" userId="073b9736-0a38-4b77-9c46-7a5d0a080339" providerId="ADAL" clId="{4B9E12E8-82E5-B646-982C-E6BCBF656F9D}" dt="2025-03-19T19:22:39.507" v="1918" actId="207"/>
          <ac:spMkLst>
            <pc:docMk/>
            <pc:sldMk cId="2566694319" sldId="2145706897"/>
            <ac:spMk id="21" creationId="{0ABF510D-C148-50BF-72F2-8613FC18F469}"/>
          </ac:spMkLst>
        </pc:spChg>
      </pc:sldChg>
      <pc:sldChg chg="delSp modSp mod">
        <pc:chgData name="Sebastien Frendo" userId="073b9736-0a38-4b77-9c46-7a5d0a080339" providerId="ADAL" clId="{4B9E12E8-82E5-B646-982C-E6BCBF656F9D}" dt="2025-03-19T19:16:50.990" v="1823" actId="1076"/>
        <pc:sldMkLst>
          <pc:docMk/>
          <pc:sldMk cId="2642042184" sldId="2145706906"/>
        </pc:sldMkLst>
      </pc:sldChg>
      <pc:sldChg chg="addSp delSp modSp mod ord">
        <pc:chgData name="Sebastien Frendo" userId="073b9736-0a38-4b77-9c46-7a5d0a080339" providerId="ADAL" clId="{4B9E12E8-82E5-B646-982C-E6BCBF656F9D}" dt="2025-03-19T19:16:00.275" v="1812" actId="20577"/>
        <pc:sldMkLst>
          <pc:docMk/>
          <pc:sldMk cId="4077521974" sldId="2145706912"/>
        </pc:sldMkLst>
        <pc:spChg chg="mod">
          <ac:chgData name="Sebastien Frendo" userId="073b9736-0a38-4b77-9c46-7a5d0a080339" providerId="ADAL" clId="{4B9E12E8-82E5-B646-982C-E6BCBF656F9D}" dt="2025-03-19T18:01:19.391" v="990" actId="20577"/>
          <ac:spMkLst>
            <pc:docMk/>
            <pc:sldMk cId="4077521974" sldId="2145706912"/>
            <ac:spMk id="2" creationId="{0262C915-C0EE-48C0-B678-98F81DAC5983}"/>
          </ac:spMkLst>
        </pc:spChg>
        <pc:spChg chg="add mod">
          <ac:chgData name="Sebastien Frendo" userId="073b9736-0a38-4b77-9c46-7a5d0a080339" providerId="ADAL" clId="{4B9E12E8-82E5-B646-982C-E6BCBF656F9D}" dt="2025-03-19T18:05:37.475" v="1027" actId="1076"/>
          <ac:spMkLst>
            <pc:docMk/>
            <pc:sldMk cId="4077521974" sldId="2145706912"/>
            <ac:spMk id="10" creationId="{294D9BCD-9C03-1059-5EE4-F701FEFED52F}"/>
          </ac:spMkLst>
        </pc:spChg>
        <pc:spChg chg="add del mod">
          <ac:chgData name="Sebastien Frendo" userId="073b9736-0a38-4b77-9c46-7a5d0a080339" providerId="ADAL" clId="{4B9E12E8-82E5-B646-982C-E6BCBF656F9D}" dt="2025-03-19T18:05:37.475" v="1027" actId="1076"/>
          <ac:spMkLst>
            <pc:docMk/>
            <pc:sldMk cId="4077521974" sldId="2145706912"/>
            <ac:spMk id="11" creationId="{1A4D68CE-8AE8-D675-600B-5B9D4BCAB103}"/>
          </ac:spMkLst>
        </pc:spChg>
        <pc:spChg chg="mod">
          <ac:chgData name="Sebastien Frendo" userId="073b9736-0a38-4b77-9c46-7a5d0a080339" providerId="ADAL" clId="{4B9E12E8-82E5-B646-982C-E6BCBF656F9D}" dt="2025-03-19T18:05:37.475" v="1027" actId="1076"/>
          <ac:spMkLst>
            <pc:docMk/>
            <pc:sldMk cId="4077521974" sldId="2145706912"/>
            <ac:spMk id="12" creationId="{5372BAF9-871B-9203-1E2D-2C11558DDA31}"/>
          </ac:spMkLst>
        </pc:spChg>
        <pc:spChg chg="mod">
          <ac:chgData name="Sebastien Frendo" userId="073b9736-0a38-4b77-9c46-7a5d0a080339" providerId="ADAL" clId="{4B9E12E8-82E5-B646-982C-E6BCBF656F9D}" dt="2025-03-19T18:05:37.475" v="1027" actId="1076"/>
          <ac:spMkLst>
            <pc:docMk/>
            <pc:sldMk cId="4077521974" sldId="2145706912"/>
            <ac:spMk id="13" creationId="{CF68C519-1BC4-6689-982C-6CEE01B00514}"/>
          </ac:spMkLst>
        </pc:spChg>
        <pc:spChg chg="add mod">
          <ac:chgData name="Sebastien Frendo" userId="073b9736-0a38-4b77-9c46-7a5d0a080339" providerId="ADAL" clId="{4B9E12E8-82E5-B646-982C-E6BCBF656F9D}" dt="2025-03-19T18:05:37.475" v="1027" actId="1076"/>
          <ac:spMkLst>
            <pc:docMk/>
            <pc:sldMk cId="4077521974" sldId="2145706912"/>
            <ac:spMk id="16" creationId="{2AD59540-16C9-B7E0-9464-F8497CB4ED0E}"/>
          </ac:spMkLst>
        </pc:spChg>
        <pc:spChg chg="add mod">
          <ac:chgData name="Sebastien Frendo" userId="073b9736-0a38-4b77-9c46-7a5d0a080339" providerId="ADAL" clId="{4B9E12E8-82E5-B646-982C-E6BCBF656F9D}" dt="2025-03-19T18:32:52.447" v="1653" actId="20577"/>
          <ac:spMkLst>
            <pc:docMk/>
            <pc:sldMk cId="4077521974" sldId="2145706912"/>
            <ac:spMk id="17" creationId="{B2D58DB5-AC4E-4DB6-E879-B35D26D17CCA}"/>
          </ac:spMkLst>
        </pc:spChg>
        <pc:spChg chg="add mod">
          <ac:chgData name="Sebastien Frendo" userId="073b9736-0a38-4b77-9c46-7a5d0a080339" providerId="ADAL" clId="{4B9E12E8-82E5-B646-982C-E6BCBF656F9D}" dt="2025-03-19T18:32:54.991" v="1654" actId="20577"/>
          <ac:spMkLst>
            <pc:docMk/>
            <pc:sldMk cId="4077521974" sldId="2145706912"/>
            <ac:spMk id="18" creationId="{7E073A4D-7D89-EB3B-6E38-72DE20381B7B}"/>
          </ac:spMkLst>
        </pc:spChg>
        <pc:spChg chg="add del mod">
          <ac:chgData name="Sebastien Frendo" userId="073b9736-0a38-4b77-9c46-7a5d0a080339" providerId="ADAL" clId="{4B9E12E8-82E5-B646-982C-E6BCBF656F9D}" dt="2025-03-19T18:32:50.861" v="1652" actId="20577"/>
          <ac:spMkLst>
            <pc:docMk/>
            <pc:sldMk cId="4077521974" sldId="2145706912"/>
            <ac:spMk id="31" creationId="{839196FA-70A0-34B3-D68F-E1BBC788FE4A}"/>
          </ac:spMkLst>
        </pc:spChg>
        <pc:spChg chg="mod">
          <ac:chgData name="Sebastien Frendo" userId="073b9736-0a38-4b77-9c46-7a5d0a080339" providerId="ADAL" clId="{4B9E12E8-82E5-B646-982C-E6BCBF656F9D}" dt="2025-03-19T18:32:56.851" v="1655" actId="20577"/>
          <ac:spMkLst>
            <pc:docMk/>
            <pc:sldMk cId="4077521974" sldId="2145706912"/>
            <ac:spMk id="32" creationId="{BDED8BD1-7CDB-0546-76BC-2DF24DA21CDD}"/>
          </ac:spMkLst>
        </pc:spChg>
        <pc:spChg chg="mod">
          <ac:chgData name="Sebastien Frendo" userId="073b9736-0a38-4b77-9c46-7a5d0a080339" providerId="ADAL" clId="{4B9E12E8-82E5-B646-982C-E6BCBF656F9D}" dt="2025-03-19T19:16:00.275" v="1812" actId="20577"/>
          <ac:spMkLst>
            <pc:docMk/>
            <pc:sldMk cId="4077521974" sldId="2145706912"/>
            <ac:spMk id="33" creationId="{D8124097-B43C-0655-D608-833E3B64331C}"/>
          </ac:spMkLst>
        </pc:spChg>
        <pc:picChg chg="add del mod">
          <ac:chgData name="Sebastien Frendo" userId="073b9736-0a38-4b77-9c46-7a5d0a080339" providerId="ADAL" clId="{4B9E12E8-82E5-B646-982C-E6BCBF656F9D}" dt="2025-03-19T19:13:49.671" v="1809" actId="14100"/>
          <ac:picMkLst>
            <pc:docMk/>
            <pc:sldMk cId="4077521974" sldId="2145706912"/>
            <ac:picMk id="6" creationId="{B522374A-6417-C55E-5E4C-76EC431037EC}"/>
          </ac:picMkLst>
        </pc:picChg>
        <pc:picChg chg="add del mod">
          <ac:chgData name="Sebastien Frendo" userId="073b9736-0a38-4b77-9c46-7a5d0a080339" providerId="ADAL" clId="{4B9E12E8-82E5-B646-982C-E6BCBF656F9D}" dt="2025-03-19T18:05:37.475" v="1027" actId="1076"/>
          <ac:picMkLst>
            <pc:docMk/>
            <pc:sldMk cId="4077521974" sldId="2145706912"/>
            <ac:picMk id="27" creationId="{81A6DCD0-358A-936C-DD93-0B08AA93AF28}"/>
          </ac:picMkLst>
        </pc:picChg>
        <pc:picChg chg="mod">
          <ac:chgData name="Sebastien Frendo" userId="073b9736-0a38-4b77-9c46-7a5d0a080339" providerId="ADAL" clId="{4B9E12E8-82E5-B646-982C-E6BCBF656F9D}" dt="2025-03-19T18:05:37.475" v="1027" actId="1076"/>
          <ac:picMkLst>
            <pc:docMk/>
            <pc:sldMk cId="4077521974" sldId="2145706912"/>
            <ac:picMk id="38" creationId="{8B8774AB-076F-F25E-FD5E-474EF2AE0971}"/>
          </ac:picMkLst>
        </pc:picChg>
        <pc:picChg chg="mod">
          <ac:chgData name="Sebastien Frendo" userId="073b9736-0a38-4b77-9c46-7a5d0a080339" providerId="ADAL" clId="{4B9E12E8-82E5-B646-982C-E6BCBF656F9D}" dt="2025-03-19T18:05:37.475" v="1027" actId="1076"/>
          <ac:picMkLst>
            <pc:docMk/>
            <pc:sldMk cId="4077521974" sldId="2145706912"/>
            <ac:picMk id="40" creationId="{6D4D3CEC-C6A8-50AE-9E88-3499F98048BA}"/>
          </ac:picMkLst>
        </pc:picChg>
      </pc:sldChg>
      <pc:sldChg chg="addSp delSp modSp add del mod ord">
        <pc:chgData name="Sebastien Frendo" userId="073b9736-0a38-4b77-9c46-7a5d0a080339" providerId="ADAL" clId="{4B9E12E8-82E5-B646-982C-E6BCBF656F9D}" dt="2025-03-19T19:19:25.616" v="1912" actId="20577"/>
        <pc:sldMkLst>
          <pc:docMk/>
          <pc:sldMk cId="1384409304" sldId="2145706918"/>
        </pc:sldMkLst>
      </pc:sldChg>
      <pc:sldChg chg="modSp mod">
        <pc:chgData name="Sebastien Frendo" userId="073b9736-0a38-4b77-9c46-7a5d0a080339" providerId="ADAL" clId="{4B9E12E8-82E5-B646-982C-E6BCBF656F9D}" dt="2025-03-19T19:21:36.257" v="1916" actId="115"/>
        <pc:sldMkLst>
          <pc:docMk/>
          <pc:sldMk cId="2969534366" sldId="2145706922"/>
        </pc:sldMkLst>
        <pc:spChg chg="mod">
          <ac:chgData name="Sebastien Frendo" userId="073b9736-0a38-4b77-9c46-7a5d0a080339" providerId="ADAL" clId="{4B9E12E8-82E5-B646-982C-E6BCBF656F9D}" dt="2025-03-19T19:21:36.257" v="1916" actId="115"/>
          <ac:spMkLst>
            <pc:docMk/>
            <pc:sldMk cId="2969534366" sldId="2145706922"/>
            <ac:spMk id="2" creationId="{E4D734DF-1D10-C5CA-8916-F1E06811B9F8}"/>
          </ac:spMkLst>
        </pc:spChg>
      </pc:sldChg>
      <pc:sldChg chg="modSp mod">
        <pc:chgData name="Sebastien Frendo" userId="073b9736-0a38-4b77-9c46-7a5d0a080339" providerId="ADAL" clId="{4B9E12E8-82E5-B646-982C-E6BCBF656F9D}" dt="2025-03-19T18:18:51.369" v="1341" actId="1076"/>
        <pc:sldMkLst>
          <pc:docMk/>
          <pc:sldMk cId="839497219" sldId="2145706970"/>
        </pc:sldMkLst>
      </pc:sldChg>
      <pc:sldChg chg="modSp mod">
        <pc:chgData name="Sebastien Frendo" userId="073b9736-0a38-4b77-9c46-7a5d0a080339" providerId="ADAL" clId="{4B9E12E8-82E5-B646-982C-E6BCBF656F9D}" dt="2025-03-19T19:16:10.492" v="1816" actId="20577"/>
        <pc:sldMkLst>
          <pc:docMk/>
          <pc:sldMk cId="1613239724" sldId="2145706971"/>
        </pc:sldMkLst>
      </pc:sldChg>
      <pc:sldChg chg="addSp delSp modSp del mod">
        <pc:chgData name="Sebastien Frendo" userId="073b9736-0a38-4b77-9c46-7a5d0a080339" providerId="ADAL" clId="{4B9E12E8-82E5-B646-982C-E6BCBF656F9D}" dt="2025-03-19T18:13:36.738" v="1145" actId="2696"/>
        <pc:sldMkLst>
          <pc:docMk/>
          <pc:sldMk cId="4111962317" sldId="2145706972"/>
        </pc:sldMkLst>
      </pc:sldChg>
      <pc:sldChg chg="modSp add del mod">
        <pc:chgData name="Sebastien Frendo" userId="073b9736-0a38-4b77-9c46-7a5d0a080339" providerId="ADAL" clId="{4B9E12E8-82E5-B646-982C-E6BCBF656F9D}" dt="2025-03-19T18:12:51.063" v="1140" actId="2696"/>
        <pc:sldMkLst>
          <pc:docMk/>
          <pc:sldMk cId="731214271" sldId="2145706973"/>
        </pc:sldMkLst>
      </pc:sldChg>
    </pc:docChg>
  </pc:docChgLst>
  <pc:docChgLst>
    <pc:chgData name="Pierre Catuli" userId="06c1affe-7f8b-49e9-b449-0bda64e17fe0" providerId="ADAL" clId="{48B5598B-46E0-8F4F-A194-88F5934339AD}"/>
    <pc:docChg chg="undo custSel addSld delSld modSld">
      <pc:chgData name="Pierre Catuli" userId="06c1affe-7f8b-49e9-b449-0bda64e17fe0" providerId="ADAL" clId="{48B5598B-46E0-8F4F-A194-88F5934339AD}" dt="2025-04-01T14:14:32.114" v="665" actId="20577"/>
      <pc:docMkLst>
        <pc:docMk/>
      </pc:docMkLst>
      <pc:sldChg chg="modSp mod">
        <pc:chgData name="Pierre Catuli" userId="06c1affe-7f8b-49e9-b449-0bda64e17fe0" providerId="ADAL" clId="{48B5598B-46E0-8F4F-A194-88F5934339AD}" dt="2025-04-01T13:57:04.474" v="6" actId="20577"/>
        <pc:sldMkLst>
          <pc:docMk/>
          <pc:sldMk cId="2834697943" sldId="256"/>
        </pc:sldMkLst>
        <pc:spChg chg="mod">
          <ac:chgData name="Pierre Catuli" userId="06c1affe-7f8b-49e9-b449-0bda64e17fe0" providerId="ADAL" clId="{48B5598B-46E0-8F4F-A194-88F5934339AD}" dt="2025-04-01T13:57:04.474" v="6" actId="20577"/>
          <ac:spMkLst>
            <pc:docMk/>
            <pc:sldMk cId="2834697943" sldId="256"/>
            <ac:spMk id="7" creationId="{0131130A-826E-FE90-9C76-6EAE7F69A7AC}"/>
          </ac:spMkLst>
        </pc:spChg>
      </pc:sldChg>
      <pc:sldChg chg="modSp mod">
        <pc:chgData name="Pierre Catuli" userId="06c1affe-7f8b-49e9-b449-0bda64e17fe0" providerId="ADAL" clId="{48B5598B-46E0-8F4F-A194-88F5934339AD}" dt="2025-04-01T14:08:45.157" v="448" actId="554"/>
        <pc:sldMkLst>
          <pc:docMk/>
          <pc:sldMk cId="2566694319" sldId="2145706897"/>
        </pc:sldMkLst>
        <pc:spChg chg="mod">
          <ac:chgData name="Pierre Catuli" userId="06c1affe-7f8b-49e9-b449-0bda64e17fe0" providerId="ADAL" clId="{48B5598B-46E0-8F4F-A194-88F5934339AD}" dt="2025-04-01T14:08:40.223" v="446" actId="12789"/>
          <ac:spMkLst>
            <pc:docMk/>
            <pc:sldMk cId="2566694319" sldId="2145706897"/>
            <ac:spMk id="15" creationId="{D67A2E18-B521-C052-E598-257CA1BC5CF3}"/>
          </ac:spMkLst>
        </pc:spChg>
        <pc:spChg chg="mod">
          <ac:chgData name="Pierre Catuli" userId="06c1affe-7f8b-49e9-b449-0bda64e17fe0" providerId="ADAL" clId="{48B5598B-46E0-8F4F-A194-88F5934339AD}" dt="2025-04-01T14:08:37.638" v="445" actId="12789"/>
          <ac:spMkLst>
            <pc:docMk/>
            <pc:sldMk cId="2566694319" sldId="2145706897"/>
            <ac:spMk id="16" creationId="{E2FA92BC-8233-BFD2-27BB-6DBF3F8F0591}"/>
          </ac:spMkLst>
        </pc:spChg>
        <pc:spChg chg="mod">
          <ac:chgData name="Pierre Catuli" userId="06c1affe-7f8b-49e9-b449-0bda64e17fe0" providerId="ADAL" clId="{48B5598B-46E0-8F4F-A194-88F5934339AD}" dt="2025-04-01T14:08:40.223" v="446" actId="12789"/>
          <ac:spMkLst>
            <pc:docMk/>
            <pc:sldMk cId="2566694319" sldId="2145706897"/>
            <ac:spMk id="17" creationId="{8D7F6378-47E7-198D-82EF-A6994A53EC15}"/>
          </ac:spMkLst>
        </pc:spChg>
        <pc:spChg chg="mod">
          <ac:chgData name="Pierre Catuli" userId="06c1affe-7f8b-49e9-b449-0bda64e17fe0" providerId="ADAL" clId="{48B5598B-46E0-8F4F-A194-88F5934339AD}" dt="2025-04-01T14:08:37.638" v="445" actId="12789"/>
          <ac:spMkLst>
            <pc:docMk/>
            <pc:sldMk cId="2566694319" sldId="2145706897"/>
            <ac:spMk id="18" creationId="{19B334A7-9B35-8970-C3A3-9B94510F7809}"/>
          </ac:spMkLst>
        </pc:spChg>
        <pc:spChg chg="mod">
          <ac:chgData name="Pierre Catuli" userId="06c1affe-7f8b-49e9-b449-0bda64e17fe0" providerId="ADAL" clId="{48B5598B-46E0-8F4F-A194-88F5934339AD}" dt="2025-04-01T14:08:42.855" v="447" actId="554"/>
          <ac:spMkLst>
            <pc:docMk/>
            <pc:sldMk cId="2566694319" sldId="2145706897"/>
            <ac:spMk id="19" creationId="{4A4D1E8F-AEE1-F490-F62F-E5ABC324608D}"/>
          </ac:spMkLst>
        </pc:spChg>
        <pc:spChg chg="mod">
          <ac:chgData name="Pierre Catuli" userId="06c1affe-7f8b-49e9-b449-0bda64e17fe0" providerId="ADAL" clId="{48B5598B-46E0-8F4F-A194-88F5934339AD}" dt="2025-04-01T14:08:45.157" v="448" actId="554"/>
          <ac:spMkLst>
            <pc:docMk/>
            <pc:sldMk cId="2566694319" sldId="2145706897"/>
            <ac:spMk id="20" creationId="{AEC5D737-BB16-00E4-EB41-238BB55F4CC9}"/>
          </ac:spMkLst>
        </pc:spChg>
        <pc:spChg chg="mod">
          <ac:chgData name="Pierre Catuli" userId="06c1affe-7f8b-49e9-b449-0bda64e17fe0" providerId="ADAL" clId="{48B5598B-46E0-8F4F-A194-88F5934339AD}" dt="2025-04-01T14:08:42.855" v="447" actId="554"/>
          <ac:spMkLst>
            <pc:docMk/>
            <pc:sldMk cId="2566694319" sldId="2145706897"/>
            <ac:spMk id="21" creationId="{0ABF510D-C148-50BF-72F2-8613FC18F469}"/>
          </ac:spMkLst>
        </pc:spChg>
        <pc:spChg chg="mod">
          <ac:chgData name="Pierre Catuli" userId="06c1affe-7f8b-49e9-b449-0bda64e17fe0" providerId="ADAL" clId="{48B5598B-46E0-8F4F-A194-88F5934339AD}" dt="2025-04-01T14:08:45.157" v="448" actId="554"/>
          <ac:spMkLst>
            <pc:docMk/>
            <pc:sldMk cId="2566694319" sldId="2145706897"/>
            <ac:spMk id="22" creationId="{FF566EA3-D090-9451-900F-6766DE98A2FD}"/>
          </ac:spMkLst>
        </pc:spChg>
      </pc:sldChg>
      <pc:sldChg chg="addSp delSp modSp mod">
        <pc:chgData name="Pierre Catuli" userId="06c1affe-7f8b-49e9-b449-0bda64e17fe0" providerId="ADAL" clId="{48B5598B-46E0-8F4F-A194-88F5934339AD}" dt="2025-04-01T14:04:45.156" v="328" actId="113"/>
        <pc:sldMkLst>
          <pc:docMk/>
          <pc:sldMk cId="4077521974" sldId="2145706912"/>
        </pc:sldMkLst>
        <pc:spChg chg="mod">
          <ac:chgData name="Pierre Catuli" userId="06c1affe-7f8b-49e9-b449-0bda64e17fe0" providerId="ADAL" clId="{48B5598B-46E0-8F4F-A194-88F5934339AD}" dt="2025-04-01T14:04:25.608" v="306"/>
          <ac:spMkLst>
            <pc:docMk/>
            <pc:sldMk cId="4077521974" sldId="2145706912"/>
            <ac:spMk id="2" creationId="{0262C915-C0EE-48C0-B678-98F81DAC5983}"/>
          </ac:spMkLst>
        </pc:spChg>
        <pc:spChg chg="mod">
          <ac:chgData name="Pierre Catuli" userId="06c1affe-7f8b-49e9-b449-0bda64e17fe0" providerId="ADAL" clId="{48B5598B-46E0-8F4F-A194-88F5934339AD}" dt="2025-04-01T14:04:25.608" v="307"/>
          <ac:spMkLst>
            <pc:docMk/>
            <pc:sldMk cId="4077521974" sldId="2145706912"/>
            <ac:spMk id="7" creationId="{3C72A945-6C6A-5F2B-C145-D4CF880BA448}"/>
          </ac:spMkLst>
        </pc:spChg>
        <pc:spChg chg="mod topLvl">
          <ac:chgData name="Pierre Catuli" userId="06c1affe-7f8b-49e9-b449-0bda64e17fe0" providerId="ADAL" clId="{48B5598B-46E0-8F4F-A194-88F5934339AD}" dt="2025-04-01T14:04:25.610" v="318"/>
          <ac:spMkLst>
            <pc:docMk/>
            <pc:sldMk cId="4077521974" sldId="2145706912"/>
            <ac:spMk id="10" creationId="{294D9BCD-9C03-1059-5EE4-F701FEFED52F}"/>
          </ac:spMkLst>
        </pc:spChg>
        <pc:spChg chg="mod topLvl">
          <ac:chgData name="Pierre Catuli" userId="06c1affe-7f8b-49e9-b449-0bda64e17fe0" providerId="ADAL" clId="{48B5598B-46E0-8F4F-A194-88F5934339AD}" dt="2025-04-01T14:04:25.609" v="312"/>
          <ac:spMkLst>
            <pc:docMk/>
            <pc:sldMk cId="4077521974" sldId="2145706912"/>
            <ac:spMk id="11" creationId="{1A4D68CE-8AE8-D675-600B-5B9D4BCAB103}"/>
          </ac:spMkLst>
        </pc:spChg>
        <pc:spChg chg="mod topLvl">
          <ac:chgData name="Pierre Catuli" userId="06c1affe-7f8b-49e9-b449-0bda64e17fe0" providerId="ADAL" clId="{48B5598B-46E0-8F4F-A194-88F5934339AD}" dt="2025-04-01T14:04:25.610" v="314"/>
          <ac:spMkLst>
            <pc:docMk/>
            <pc:sldMk cId="4077521974" sldId="2145706912"/>
            <ac:spMk id="12" creationId="{5372BAF9-871B-9203-1E2D-2C11558DDA31}"/>
          </ac:spMkLst>
        </pc:spChg>
        <pc:spChg chg="mod topLvl">
          <ac:chgData name="Pierre Catuli" userId="06c1affe-7f8b-49e9-b449-0bda64e17fe0" providerId="ADAL" clId="{48B5598B-46E0-8F4F-A194-88F5934339AD}" dt="2025-04-01T14:04:25.609" v="310"/>
          <ac:spMkLst>
            <pc:docMk/>
            <pc:sldMk cId="4077521974" sldId="2145706912"/>
            <ac:spMk id="13" creationId="{CF68C519-1BC4-6689-982C-6CEE01B00514}"/>
          </ac:spMkLst>
        </pc:spChg>
        <pc:spChg chg="mod topLvl">
          <ac:chgData name="Pierre Catuli" userId="06c1affe-7f8b-49e9-b449-0bda64e17fe0" providerId="ADAL" clId="{48B5598B-46E0-8F4F-A194-88F5934339AD}" dt="2025-04-01T14:04:25.610" v="316"/>
          <ac:spMkLst>
            <pc:docMk/>
            <pc:sldMk cId="4077521974" sldId="2145706912"/>
            <ac:spMk id="16" creationId="{2AD59540-16C9-B7E0-9464-F8497CB4ED0E}"/>
          </ac:spMkLst>
        </pc:spChg>
        <pc:spChg chg="mod topLvl">
          <ac:chgData name="Pierre Catuli" userId="06c1affe-7f8b-49e9-b449-0bda64e17fe0" providerId="ADAL" clId="{48B5598B-46E0-8F4F-A194-88F5934339AD}" dt="2025-04-01T14:04:45.156" v="328" actId="113"/>
          <ac:spMkLst>
            <pc:docMk/>
            <pc:sldMk cId="4077521974" sldId="2145706912"/>
            <ac:spMk id="17" creationId="{B2D58DB5-AC4E-4DB6-E879-B35D26D17CCA}"/>
          </ac:spMkLst>
        </pc:spChg>
        <pc:spChg chg="mod topLvl">
          <ac:chgData name="Pierre Catuli" userId="06c1affe-7f8b-49e9-b449-0bda64e17fe0" providerId="ADAL" clId="{48B5598B-46E0-8F4F-A194-88F5934339AD}" dt="2025-04-01T14:04:45.156" v="328" actId="113"/>
          <ac:spMkLst>
            <pc:docMk/>
            <pc:sldMk cId="4077521974" sldId="2145706912"/>
            <ac:spMk id="18" creationId="{7E073A4D-7D89-EB3B-6E38-72DE20381B7B}"/>
          </ac:spMkLst>
        </pc:spChg>
        <pc:spChg chg="mod topLvl">
          <ac:chgData name="Pierre Catuli" userId="06c1affe-7f8b-49e9-b449-0bda64e17fe0" providerId="ADAL" clId="{48B5598B-46E0-8F4F-A194-88F5934339AD}" dt="2025-04-01T14:04:45.156" v="328" actId="113"/>
          <ac:spMkLst>
            <pc:docMk/>
            <pc:sldMk cId="4077521974" sldId="2145706912"/>
            <ac:spMk id="31" creationId="{839196FA-70A0-34B3-D68F-E1BBC788FE4A}"/>
          </ac:spMkLst>
        </pc:spChg>
        <pc:spChg chg="mod topLvl">
          <ac:chgData name="Pierre Catuli" userId="06c1affe-7f8b-49e9-b449-0bda64e17fe0" providerId="ADAL" clId="{48B5598B-46E0-8F4F-A194-88F5934339AD}" dt="2025-04-01T14:04:45.156" v="328" actId="113"/>
          <ac:spMkLst>
            <pc:docMk/>
            <pc:sldMk cId="4077521974" sldId="2145706912"/>
            <ac:spMk id="32" creationId="{BDED8BD1-7CDB-0546-76BC-2DF24DA21CDD}"/>
          </ac:spMkLst>
        </pc:spChg>
        <pc:spChg chg="mod topLvl">
          <ac:chgData name="Pierre Catuli" userId="06c1affe-7f8b-49e9-b449-0bda64e17fe0" providerId="ADAL" clId="{48B5598B-46E0-8F4F-A194-88F5934339AD}" dt="2025-04-01T14:04:45.156" v="328" actId="113"/>
          <ac:spMkLst>
            <pc:docMk/>
            <pc:sldMk cId="4077521974" sldId="2145706912"/>
            <ac:spMk id="33" creationId="{D8124097-B43C-0655-D608-833E3B64331C}"/>
          </ac:spMkLst>
        </pc:spChg>
        <pc:spChg chg="mod">
          <ac:chgData name="Pierre Catuli" userId="06c1affe-7f8b-49e9-b449-0bda64e17fe0" providerId="ADAL" clId="{48B5598B-46E0-8F4F-A194-88F5934339AD}" dt="2025-04-01T14:04:25.609" v="308"/>
          <ac:spMkLst>
            <pc:docMk/>
            <pc:sldMk cId="4077521974" sldId="2145706912"/>
            <ac:spMk id="44" creationId="{F8138288-4524-14BC-49BA-947A3AF49915}"/>
          </ac:spMkLst>
        </pc:spChg>
        <pc:graphicFrameChg chg="mod">
          <ac:chgData name="Pierre Catuli" userId="06c1affe-7f8b-49e9-b449-0bda64e17fe0" providerId="ADAL" clId="{48B5598B-46E0-8F4F-A194-88F5934339AD}" dt="2025-04-01T14:04:25.611" v="320"/>
          <ac:graphicFrameMkLst>
            <pc:docMk/>
            <pc:sldMk cId="4077521974" sldId="2145706912"/>
            <ac:graphicFrameMk id="9" creationId="{0B3EC311-E87D-A69A-2883-FFFF9ED5DA05}"/>
          </ac:graphicFrameMkLst>
        </pc:graphicFrameChg>
        <pc:picChg chg="mod topLvl">
          <ac:chgData name="Pierre Catuli" userId="06c1affe-7f8b-49e9-b449-0bda64e17fe0" providerId="ADAL" clId="{48B5598B-46E0-8F4F-A194-88F5934339AD}" dt="2025-04-01T14:04:25.610" v="315"/>
          <ac:picMkLst>
            <pc:docMk/>
            <pc:sldMk cId="4077521974" sldId="2145706912"/>
            <ac:picMk id="6" creationId="{B522374A-6417-C55E-5E4C-76EC431037EC}"/>
          </ac:picMkLst>
        </pc:picChg>
        <pc:picChg chg="add mod topLvl modCrop">
          <ac:chgData name="Pierre Catuli" userId="06c1affe-7f8b-49e9-b449-0bda64e17fe0" providerId="ADAL" clId="{48B5598B-46E0-8F4F-A194-88F5934339AD}" dt="2025-04-01T14:04:25.610" v="317"/>
          <ac:picMkLst>
            <pc:docMk/>
            <pc:sldMk cId="4077521974" sldId="2145706912"/>
            <ac:picMk id="19" creationId="{AA9F2909-0A5E-3548-9E02-3046B0BC5787}"/>
          </ac:picMkLst>
        </pc:picChg>
        <pc:picChg chg="mod topLvl">
          <ac:chgData name="Pierre Catuli" userId="06c1affe-7f8b-49e9-b449-0bda64e17fe0" providerId="ADAL" clId="{48B5598B-46E0-8F4F-A194-88F5934339AD}" dt="2025-04-01T14:04:25.609" v="311"/>
          <ac:picMkLst>
            <pc:docMk/>
            <pc:sldMk cId="4077521974" sldId="2145706912"/>
            <ac:picMk id="27" creationId="{81A6DCD0-358A-936C-DD93-0B08AA93AF28}"/>
          </ac:picMkLst>
        </pc:picChg>
        <pc:picChg chg="mod topLvl">
          <ac:chgData name="Pierre Catuli" userId="06c1affe-7f8b-49e9-b449-0bda64e17fe0" providerId="ADAL" clId="{48B5598B-46E0-8F4F-A194-88F5934339AD}" dt="2025-04-01T14:04:25.609" v="309"/>
          <ac:picMkLst>
            <pc:docMk/>
            <pc:sldMk cId="4077521974" sldId="2145706912"/>
            <ac:picMk id="38" creationId="{8B8774AB-076F-F25E-FD5E-474EF2AE0971}"/>
          </ac:picMkLst>
        </pc:picChg>
        <pc:picChg chg="mod topLvl">
          <ac:chgData name="Pierre Catuli" userId="06c1affe-7f8b-49e9-b449-0bda64e17fe0" providerId="ADAL" clId="{48B5598B-46E0-8F4F-A194-88F5934339AD}" dt="2025-04-01T14:04:25.609" v="313"/>
          <ac:picMkLst>
            <pc:docMk/>
            <pc:sldMk cId="4077521974" sldId="2145706912"/>
            <ac:picMk id="40" creationId="{6D4D3CEC-C6A8-50AE-9E88-3499F98048BA}"/>
          </ac:picMkLst>
        </pc:picChg>
      </pc:sldChg>
      <pc:sldChg chg="modSp del mod">
        <pc:chgData name="Pierre Catuli" userId="06c1affe-7f8b-49e9-b449-0bda64e17fe0" providerId="ADAL" clId="{48B5598B-46E0-8F4F-A194-88F5934339AD}" dt="2025-04-01T14:08:22.097" v="444" actId="2696"/>
        <pc:sldMkLst>
          <pc:docMk/>
          <pc:sldMk cId="1384409304" sldId="2145706918"/>
        </pc:sldMkLst>
      </pc:sldChg>
      <pc:sldChg chg="addSp delSp modSp mod">
        <pc:chgData name="Pierre Catuli" userId="06c1affe-7f8b-49e9-b449-0bda64e17fe0" providerId="ADAL" clId="{48B5598B-46E0-8F4F-A194-88F5934339AD}" dt="2025-04-01T13:57:10.813" v="31"/>
        <pc:sldMkLst>
          <pc:docMk/>
          <pc:sldMk cId="2969534366" sldId="2145706922"/>
        </pc:sldMkLst>
        <pc:spChg chg="mod">
          <ac:chgData name="Pierre Catuli" userId="06c1affe-7f8b-49e9-b449-0bda64e17fe0" providerId="ADAL" clId="{48B5598B-46E0-8F4F-A194-88F5934339AD}" dt="2025-04-01T13:57:10.795" v="8" actId="948"/>
          <ac:spMkLst>
            <pc:docMk/>
            <pc:sldMk cId="2969534366" sldId="2145706922"/>
            <ac:spMk id="2" creationId="{E4D734DF-1D10-C5CA-8916-F1E06811B9F8}"/>
          </ac:spMkLst>
        </pc:spChg>
        <pc:graphicFrameChg chg="mod">
          <ac:chgData name="Pierre Catuli" userId="06c1affe-7f8b-49e9-b449-0bda64e17fe0" providerId="ADAL" clId="{48B5598B-46E0-8F4F-A194-88F5934339AD}" dt="2025-04-01T13:57:10.813" v="31"/>
          <ac:graphicFrameMkLst>
            <pc:docMk/>
            <pc:sldMk cId="2969534366" sldId="2145706922"/>
            <ac:graphicFrameMk id="7" creationId="{B116B2E8-BF12-8BBF-CB2E-822D4E0D405D}"/>
          </ac:graphicFrameMkLst>
        </pc:graphicFrameChg>
      </pc:sldChg>
      <pc:sldChg chg="modSp mod">
        <pc:chgData name="Pierre Catuli" userId="06c1affe-7f8b-49e9-b449-0bda64e17fe0" providerId="ADAL" clId="{48B5598B-46E0-8F4F-A194-88F5934339AD}" dt="2025-04-01T14:14:32.114" v="665" actId="20577"/>
        <pc:sldMkLst>
          <pc:docMk/>
          <pc:sldMk cId="1613239724" sldId="2145706971"/>
        </pc:sldMkLst>
      </pc:sldChg>
      <pc:sldChg chg="addSp delSp modSp add mod">
        <pc:chgData name="Pierre Catuli" userId="06c1affe-7f8b-49e9-b449-0bda64e17fe0" providerId="ADAL" clId="{48B5598B-46E0-8F4F-A194-88F5934339AD}" dt="2025-04-01T14:08:20.178" v="443" actId="14100"/>
        <pc:sldMkLst>
          <pc:docMk/>
          <pc:sldMk cId="3920881156" sldId="2145706972"/>
        </pc:sldMkLst>
        <pc:spChg chg="mod topLvl">
          <ac:chgData name="Pierre Catuli" userId="06c1affe-7f8b-49e9-b449-0bda64e17fe0" providerId="ADAL" clId="{48B5598B-46E0-8F4F-A194-88F5934339AD}" dt="2025-04-01T14:07:58.599" v="438" actId="165"/>
          <ac:spMkLst>
            <pc:docMk/>
            <pc:sldMk cId="3920881156" sldId="2145706972"/>
            <ac:spMk id="5" creationId="{4B81E8A7-1778-FADE-CB9D-E4AF3FE4B704}"/>
          </ac:spMkLst>
        </pc:spChg>
        <pc:spChg chg="mod topLvl">
          <ac:chgData name="Pierre Catuli" userId="06c1affe-7f8b-49e9-b449-0bda64e17fe0" providerId="ADAL" clId="{48B5598B-46E0-8F4F-A194-88F5934339AD}" dt="2025-04-01T14:07:58.599" v="438" actId="165"/>
          <ac:spMkLst>
            <pc:docMk/>
            <pc:sldMk cId="3920881156" sldId="2145706972"/>
            <ac:spMk id="7" creationId="{145F5E53-1434-D50E-4B03-B53D192D95DD}"/>
          </ac:spMkLst>
        </pc:spChg>
        <pc:spChg chg="mod topLvl">
          <ac:chgData name="Pierre Catuli" userId="06c1affe-7f8b-49e9-b449-0bda64e17fe0" providerId="ADAL" clId="{48B5598B-46E0-8F4F-A194-88F5934339AD}" dt="2025-04-01T14:07:58.599" v="438" actId="165"/>
          <ac:spMkLst>
            <pc:docMk/>
            <pc:sldMk cId="3920881156" sldId="2145706972"/>
            <ac:spMk id="8" creationId="{B1AB6D56-1E24-C6A9-758F-BD5F3D445A24}"/>
          </ac:spMkLst>
        </pc:spChg>
        <pc:spChg chg="add mod topLvl">
          <ac:chgData name="Pierre Catuli" userId="06c1affe-7f8b-49e9-b449-0bda64e17fe0" providerId="ADAL" clId="{48B5598B-46E0-8F4F-A194-88F5934339AD}" dt="2025-04-01T14:08:20.178" v="443" actId="14100"/>
          <ac:spMkLst>
            <pc:docMk/>
            <pc:sldMk cId="3920881156" sldId="2145706972"/>
            <ac:spMk id="20" creationId="{97642659-FCEC-4749-8036-550C2B9B6C83}"/>
          </ac:spMkLst>
        </pc:spChg>
        <pc:spChg chg="add mod topLvl">
          <ac:chgData name="Pierre Catuli" userId="06c1affe-7f8b-49e9-b449-0bda64e17fe0" providerId="ADAL" clId="{48B5598B-46E0-8F4F-A194-88F5934339AD}" dt="2025-04-01T14:08:20.178" v="443" actId="14100"/>
          <ac:spMkLst>
            <pc:docMk/>
            <pc:sldMk cId="3920881156" sldId="2145706972"/>
            <ac:spMk id="22" creationId="{7E01EB15-5E1C-624D-BFDC-6ABDED3598CF}"/>
          </ac:spMkLst>
        </pc:spChg>
        <pc:spChg chg="add mod topLvl">
          <ac:chgData name="Pierre Catuli" userId="06c1affe-7f8b-49e9-b449-0bda64e17fe0" providerId="ADAL" clId="{48B5598B-46E0-8F4F-A194-88F5934339AD}" dt="2025-04-01T14:08:20.178" v="443" actId="14100"/>
          <ac:spMkLst>
            <pc:docMk/>
            <pc:sldMk cId="3920881156" sldId="2145706972"/>
            <ac:spMk id="23" creationId="{8F789797-440A-0340-9A96-C919DFF55508}"/>
          </ac:spMkLst>
        </pc:spChg>
        <pc:spChg chg="add mod">
          <ac:chgData name="Pierre Catuli" userId="06c1affe-7f8b-49e9-b449-0bda64e17fe0" providerId="ADAL" clId="{48B5598B-46E0-8F4F-A194-88F5934339AD}" dt="2025-04-01T14:08:03.295" v="439" actId="767"/>
          <ac:spMkLst>
            <pc:docMk/>
            <pc:sldMk cId="3920881156" sldId="2145706972"/>
            <ac:spMk id="24" creationId="{3A88CEA2-A05D-3E40-8DFF-3D0FB0C88975}"/>
          </ac:spMkLst>
        </pc:spChg>
        <pc:picChg chg="mod topLvl modCrop">
          <ac:chgData name="Pierre Catuli" userId="06c1affe-7f8b-49e9-b449-0bda64e17fe0" providerId="ADAL" clId="{48B5598B-46E0-8F4F-A194-88F5934339AD}" dt="2025-04-01T14:08:15.320" v="442" actId="732"/>
          <ac:picMkLst>
            <pc:docMk/>
            <pc:sldMk cId="3920881156" sldId="2145706972"/>
            <ac:picMk id="19" creationId="{5F88A84F-BA9C-8404-F113-8E9314231467}"/>
          </ac:picMkLst>
        </pc:picChg>
        <pc:picChg chg="mod topLvl modCrop">
          <ac:chgData name="Pierre Catuli" userId="06c1affe-7f8b-49e9-b449-0bda64e17fe0" providerId="ADAL" clId="{48B5598B-46E0-8F4F-A194-88F5934339AD}" dt="2025-04-01T14:08:06.928" v="440" actId="732"/>
          <ac:picMkLst>
            <pc:docMk/>
            <pc:sldMk cId="3920881156" sldId="2145706972"/>
            <ac:picMk id="21" creationId="{CBDF52A0-130C-6C01-047A-01750C10ADFD}"/>
          </ac:picMkLst>
        </pc:picChg>
        <pc:picChg chg="mod topLvl modCrop">
          <ac:chgData name="Pierre Catuli" userId="06c1affe-7f8b-49e9-b449-0bda64e17fe0" providerId="ADAL" clId="{48B5598B-46E0-8F4F-A194-88F5934339AD}" dt="2025-04-01T14:08:11.287" v="441" actId="732"/>
          <ac:picMkLst>
            <pc:docMk/>
            <pc:sldMk cId="3920881156" sldId="2145706972"/>
            <ac:picMk id="26" creationId="{CBF817EA-0021-59B7-6F9D-872BB0BC40BB}"/>
          </ac:picMkLst>
        </pc:picChg>
      </pc:sldChg>
    </pc:docChg>
  </pc:docChgLst>
  <pc:docChgLst>
    <pc:chgData name="Pierre Catuli" userId="06c1affe-7f8b-49e9-b449-0bda64e17fe0" providerId="ADAL" clId="{3F40E415-648D-E844-9181-2CCC904E4A8D}"/>
    <pc:docChg chg="undo addSld delSld modSld">
      <pc:chgData name="Pierre Catuli" userId="06c1affe-7f8b-49e9-b449-0bda64e17fe0" providerId="ADAL" clId="{3F40E415-648D-E844-9181-2CCC904E4A8D}" dt="2024-12-09T16:16:17.570" v="22" actId="20577"/>
      <pc:docMkLst>
        <pc:docMk/>
      </pc:docMkLst>
      <pc:sldChg chg="modSp mod">
        <pc:chgData name="Pierre Catuli" userId="06c1affe-7f8b-49e9-b449-0bda64e17fe0" providerId="ADAL" clId="{3F40E415-648D-E844-9181-2CCC904E4A8D}" dt="2024-12-09T16:16:17.570" v="22" actId="20577"/>
        <pc:sldMkLst>
          <pc:docMk/>
          <pc:sldMk cId="2834697943" sldId="256"/>
        </pc:sldMkLst>
      </pc:sldChg>
      <pc:sldChg chg="addSp modSp mod">
        <pc:chgData name="Pierre Catuli" userId="06c1affe-7f8b-49e9-b449-0bda64e17fe0" providerId="ADAL" clId="{3F40E415-648D-E844-9181-2CCC904E4A8D}" dt="2024-12-03T21:51:37.715" v="13"/>
        <pc:sldMkLst>
          <pc:docMk/>
          <pc:sldMk cId="839497219" sldId="2145706970"/>
        </pc:sldMkLst>
      </pc:sldChg>
      <pc:sldChg chg="addSp delSp modSp new add del">
        <pc:chgData name="Pierre Catuli" userId="06c1affe-7f8b-49e9-b449-0bda64e17fe0" providerId="ADAL" clId="{3F40E415-648D-E844-9181-2CCC904E4A8D}" dt="2024-12-03T21:51:38.579" v="14" actId="2696"/>
        <pc:sldMkLst>
          <pc:docMk/>
          <pc:sldMk cId="2904970250" sldId="2145706972"/>
        </pc:sldMkLst>
      </pc:sldChg>
    </pc:docChg>
  </pc:docChgLst>
  <pc:docChgLst>
    <pc:chgData name="Susan Kayonde" userId="f6c50462-d7b4-41ac-93be-5564d41764c9" providerId="ADAL" clId="{17037C96-F390-0F47-BB7E-774498E79BA1}"/>
    <pc:docChg chg="custSel modSld">
      <pc:chgData name="Susan Kayonde" userId="f6c50462-d7b4-41ac-93be-5564d41764c9" providerId="ADAL" clId="{17037C96-F390-0F47-BB7E-774498E79BA1}" dt="2024-10-01T13:28:59.098" v="0" actId="478"/>
      <pc:docMkLst>
        <pc:docMk/>
      </pc:docMkLst>
      <pc:sldChg chg="delSp mod">
        <pc:chgData name="Susan Kayonde" userId="f6c50462-d7b4-41ac-93be-5564d41764c9" providerId="ADAL" clId="{17037C96-F390-0F47-BB7E-774498E79BA1}" dt="2024-10-01T13:28:59.098" v="0" actId="478"/>
        <pc:sldMkLst>
          <pc:docMk/>
          <pc:sldMk cId="2834697943" sldId="256"/>
        </pc:sldMkLst>
      </pc:sldChg>
    </pc:docChg>
  </pc:docChgLst>
  <pc:docChgLst>
    <pc:chgData name="Sebastien Frendo" userId="073b9736-0a38-4b77-9c46-7a5d0a080339" providerId="ADAL" clId="{DF665EB1-88E2-1540-A9E8-0664DB172600}"/>
    <pc:docChg chg="modSld">
      <pc:chgData name="Sebastien Frendo" userId="073b9736-0a38-4b77-9c46-7a5d0a080339" providerId="ADAL" clId="{DF665EB1-88E2-1540-A9E8-0664DB172600}" dt="2025-01-08T20:10:21.338" v="0" actId="729"/>
      <pc:docMkLst>
        <pc:docMk/>
      </pc:docMkLst>
      <pc:sldChg chg="mod modShow">
        <pc:chgData name="Sebastien Frendo" userId="073b9736-0a38-4b77-9c46-7a5d0a080339" providerId="ADAL" clId="{DF665EB1-88E2-1540-A9E8-0664DB172600}" dt="2025-01-08T20:10:21.338" v="0" actId="729"/>
        <pc:sldMkLst>
          <pc:docMk/>
          <pc:sldMk cId="1919757786" sldId="2145706862"/>
        </pc:sldMkLst>
      </pc:sldChg>
      <pc:sldChg chg="mod modShow">
        <pc:chgData name="Sebastien Frendo" userId="073b9736-0a38-4b77-9c46-7a5d0a080339" providerId="ADAL" clId="{DF665EB1-88E2-1540-A9E8-0664DB172600}" dt="2025-01-08T20:10:21.338" v="0" actId="729"/>
        <pc:sldMkLst>
          <pc:docMk/>
          <pc:sldMk cId="4077521974" sldId="214570691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57C1B5-AB42-9A34-CD92-1A9BAAD7E6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latin typeface="Arial" panose="020B0604020202020204" pitchFamily="34" charset="0"/>
            </a:endParaRPr>
          </a:p>
        </p:txBody>
      </p:sp>
      <p:sp>
        <p:nvSpPr>
          <p:cNvPr id="3" name="Date Placeholder 2">
            <a:extLst>
              <a:ext uri="{FF2B5EF4-FFF2-40B4-BE49-F238E27FC236}">
                <a16:creationId xmlns:a16="http://schemas.microsoft.com/office/drawing/2014/main" id="{A8499E81-8304-554F-4291-37180299B0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26CC98-E336-504E-933B-C3D354E07B3D}" type="datetimeFigureOut">
              <a:rPr lang="fr-FR" smtClean="0">
                <a:latin typeface="Arial" panose="020B0604020202020204" pitchFamily="34" charset="0"/>
              </a:rPr>
              <a:t>03/06/2025</a:t>
            </a:fld>
            <a:endParaRPr lang="fr-FR">
              <a:latin typeface="Arial" panose="020B0604020202020204" pitchFamily="34" charset="0"/>
            </a:endParaRPr>
          </a:p>
        </p:txBody>
      </p:sp>
      <p:sp>
        <p:nvSpPr>
          <p:cNvPr id="4" name="Footer Placeholder 3">
            <a:extLst>
              <a:ext uri="{FF2B5EF4-FFF2-40B4-BE49-F238E27FC236}">
                <a16:creationId xmlns:a16="http://schemas.microsoft.com/office/drawing/2014/main" id="{90A70B05-6435-A072-BA30-63679BB6D8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latin typeface="Arial" panose="020B0604020202020204" pitchFamily="34" charset="0"/>
            </a:endParaRPr>
          </a:p>
        </p:txBody>
      </p:sp>
      <p:sp>
        <p:nvSpPr>
          <p:cNvPr id="5" name="Slide Number Placeholder 4">
            <a:extLst>
              <a:ext uri="{FF2B5EF4-FFF2-40B4-BE49-F238E27FC236}">
                <a16:creationId xmlns:a16="http://schemas.microsoft.com/office/drawing/2014/main" id="{58B66B70-3399-A2A1-F1C9-2B761DCEDB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598D10-4445-174D-94A6-363D26618E26}" type="slidenum">
              <a:rPr lang="fr-FR" smtClean="0">
                <a:latin typeface="Arial" panose="020B0604020202020204" pitchFamily="34" charset="0"/>
              </a:rPr>
              <a:t>‹#›</a:t>
            </a:fld>
            <a:endParaRPr lang="fr-FR">
              <a:latin typeface="Arial" panose="020B0604020202020204" pitchFamily="34" charset="0"/>
            </a:endParaRPr>
          </a:p>
        </p:txBody>
      </p:sp>
    </p:spTree>
    <p:extLst>
      <p:ext uri="{BB962C8B-B14F-4D97-AF65-F5344CB8AC3E}">
        <p14:creationId xmlns:p14="http://schemas.microsoft.com/office/powerpoint/2010/main" val="4180860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latin typeface="Arial" panose="020B0604020202020204" pitchFamily="34" charset="0"/>
            </a:endParaRP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A0C42-0D21-4A45-A0B4-6EE4911AC5FA}" type="datetimeFigureOut">
              <a:rPr lang="fr-FR" smtClean="0">
                <a:latin typeface="Arial" panose="020B0604020202020204" pitchFamily="34" charset="0"/>
              </a:rPr>
              <a:t>03/06/2025</a:t>
            </a:fld>
            <a:endParaRPr lang="fr-FR">
              <a:latin typeface="Arial" panose="020B0604020202020204" pitchFamily="34" charset="0"/>
            </a:endParaRP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latin typeface="Arial" panose="020B0604020202020204" pitchFamily="34" charset="0"/>
            </a:endParaRP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latin typeface="Arial" panose="020B0604020202020204" pitchFamily="34" charset="0"/>
            </a:endParaRP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08B91C-D943-6F4F-9C47-DBE552A83625}" type="slidenum">
              <a:rPr lang="fr-FR" smtClean="0">
                <a:latin typeface="Arial" panose="020B0604020202020204" pitchFamily="34" charset="0"/>
              </a:rPr>
              <a:t>‹#›</a:t>
            </a:fld>
            <a:endParaRPr lang="fr-FR">
              <a:latin typeface="Arial" panose="020B0604020202020204" pitchFamily="34" charset="0"/>
            </a:endParaRPr>
          </a:p>
        </p:txBody>
      </p:sp>
    </p:spTree>
    <p:extLst>
      <p:ext uri="{BB962C8B-B14F-4D97-AF65-F5344CB8AC3E}">
        <p14:creationId xmlns:p14="http://schemas.microsoft.com/office/powerpoint/2010/main" val="232529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908B91C-D943-6F4F-9C47-DBE552A83625}" type="slidenum">
              <a:rPr lang="fr-FR" smtClean="0">
                <a:latin typeface="Arial" panose="020B0604020202020204" pitchFamily="34" charset="0"/>
              </a:rPr>
              <a:t>1</a:t>
            </a:fld>
            <a:endParaRPr lang="fr-FR">
              <a:latin typeface="Arial" panose="020B0604020202020204" pitchFamily="34" charset="0"/>
            </a:endParaRPr>
          </a:p>
        </p:txBody>
      </p:sp>
    </p:spTree>
    <p:extLst>
      <p:ext uri="{BB962C8B-B14F-4D97-AF65-F5344CB8AC3E}">
        <p14:creationId xmlns:p14="http://schemas.microsoft.com/office/powerpoint/2010/main" val="3097495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8908B91C-D943-6F4F-9C47-DBE552A83625}" type="slidenum">
              <a:rPr lang="fr-FR" smtClean="0">
                <a:latin typeface="Arial" panose="020B0604020202020204" pitchFamily="34" charset="0"/>
              </a:rPr>
              <a:t>11</a:t>
            </a:fld>
            <a:endParaRPr lang="fr-FR">
              <a:latin typeface="Arial" panose="020B0604020202020204" pitchFamily="34" charset="0"/>
            </a:endParaRPr>
          </a:p>
        </p:txBody>
      </p:sp>
    </p:spTree>
    <p:extLst>
      <p:ext uri="{BB962C8B-B14F-4D97-AF65-F5344CB8AC3E}">
        <p14:creationId xmlns:p14="http://schemas.microsoft.com/office/powerpoint/2010/main" val="2688505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AU">
                <a:solidFill>
                  <a:schemeClr val="tx2"/>
                </a:solidFill>
              </a:rPr>
              <a:t>foster sustainable growth</a:t>
            </a:r>
          </a:p>
          <a:p>
            <a:r>
              <a:rPr lang="en-AU">
                <a:solidFill>
                  <a:schemeClr val="tx2"/>
                </a:solidFill>
              </a:rPr>
              <a:t>Every leader can cultivate a strong purpose for their organizations and allow progress to individuals and society to progress, they do well for the world and for themselves, it is a responsibility we embrace to train Do Well Do Good leaders</a:t>
            </a:r>
          </a:p>
          <a:p>
            <a:r>
              <a:rPr lang="en-US"/>
              <a:t>it becomes a responsibility we wholeheartedly embrace in shaping Do Well Do Good leaders</a:t>
            </a:r>
          </a:p>
          <a:p>
            <a:endParaRPr lang="en-US"/>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20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a:solidFill>
                <a:srgbClr val="4C4C4C"/>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kumimoji="0" lang="en-US" sz="1200" b="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rPr>
              <a:t>We help our clients to become the best in their field with high quality advisory and expertise</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a:solidFill>
                <a:srgbClr val="4C4C4C"/>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kumimoji="0" lang="en-US" sz="1200" b="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rPr>
              <a:t>We accelerate our client companies’ decision-making processes by providing efficient advice and meet their need to face challenges </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a:solidFill>
                <a:srgbClr val="4C4C4C"/>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kumimoji="0" lang="en-US" sz="1200" b="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rPr>
              <a:t>We foster innovative ideas and creative strategies to keep our clients ahead of competitiveness</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200" b="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a:solidFill>
                <a:srgbClr val="4C4C4C"/>
              </a:solidFill>
              <a:latin typeface="Arial" panose="020B0604020202020204" pitchFamily="34" charset="0"/>
              <a:cs typeface="Arial" panose="020B0604020202020204" pitchFamily="34" charset="0"/>
            </a:endParaRPr>
          </a:p>
          <a:p>
            <a:endParaRPr lang="en-US"/>
          </a:p>
        </p:txBody>
      </p:sp>
      <p:sp>
        <p:nvSpPr>
          <p:cNvPr id="4" name="Espace réservé du numéro de diapositive 3"/>
          <p:cNvSpPr>
            <a:spLocks noGrp="1"/>
          </p:cNvSpPr>
          <p:nvPr>
            <p:ph type="sldNum" sz="quarter" idx="5"/>
          </p:nvPr>
        </p:nvSpPr>
        <p:spPr/>
        <p:txBody>
          <a:bodyPr/>
          <a:lstStyle/>
          <a:p>
            <a:fld id="{8908B91C-D943-6F4F-9C47-DBE552A83625}" type="slidenum">
              <a:rPr lang="fr-FR" smtClean="0">
                <a:latin typeface="Arial" panose="020B0604020202020204" pitchFamily="34" charset="0"/>
              </a:rPr>
              <a:t>2</a:t>
            </a:fld>
            <a:endParaRPr lang="fr-FR">
              <a:latin typeface="Arial" panose="020B0604020202020204" pitchFamily="34" charset="0"/>
            </a:endParaRPr>
          </a:p>
        </p:txBody>
      </p:sp>
    </p:spTree>
    <p:extLst>
      <p:ext uri="{BB962C8B-B14F-4D97-AF65-F5344CB8AC3E}">
        <p14:creationId xmlns:p14="http://schemas.microsoft.com/office/powerpoint/2010/main" val="267356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Economic performance and positive social impact</a:t>
            </a:r>
          </a:p>
          <a:p>
            <a:r>
              <a:rPr lang="en-US"/>
              <a:t>Support leaders and </a:t>
            </a:r>
            <a:r>
              <a:rPr lang="en-US" err="1"/>
              <a:t>organisations</a:t>
            </a:r>
            <a:r>
              <a:rPr lang="en-US"/>
              <a:t> to perform</a:t>
            </a:r>
          </a:p>
          <a:p>
            <a:r>
              <a:rPr lang="en-US"/>
              <a:t>Mission – By designing desirable futures for them, their </a:t>
            </a:r>
            <a:r>
              <a:rPr lang="en-US" err="1"/>
              <a:t>organisations</a:t>
            </a:r>
            <a:r>
              <a:rPr lang="en-US"/>
              <a:t> and society, syncing governance and leadership with the long term project of their organization, articulating short and long term challenges, delivering high quality advisory and pairing it with the necessary support to teams: awareness upskilling, acceleration, Culture, </a:t>
            </a:r>
          </a:p>
          <a:p>
            <a:endParaRPr lang="en-US"/>
          </a:p>
          <a:p>
            <a:r>
              <a:rPr lang="en-US"/>
              <a:t>Consultants 10% time to educative programs</a:t>
            </a:r>
          </a:p>
          <a:p>
            <a:r>
              <a:rPr lang="en-US" err="1"/>
              <a:t>Devlpt</a:t>
            </a:r>
            <a:r>
              <a:rPr lang="en-US"/>
              <a:t> programs, growing future leaders </a:t>
            </a:r>
          </a:p>
          <a:p>
            <a:r>
              <a:rPr lang="fr-FR" sz="1200"/>
              <a:t>2 </a:t>
            </a:r>
            <a:r>
              <a:rPr lang="fr-FR" sz="1200" err="1"/>
              <a:t>years</a:t>
            </a:r>
            <a:r>
              <a:rPr lang="fr-FR" sz="1200"/>
              <a:t>, part-time: leadership, </a:t>
            </a:r>
            <a:r>
              <a:rPr lang="fr-FR" sz="1200" err="1"/>
              <a:t>strategy</a:t>
            </a:r>
            <a:r>
              <a:rPr lang="fr-FR" sz="1200"/>
              <a:t>, </a:t>
            </a:r>
            <a:r>
              <a:rPr lang="fr-FR" sz="1200" err="1"/>
              <a:t>project</a:t>
            </a:r>
            <a:r>
              <a:rPr lang="fr-FR" sz="1200"/>
              <a:t> management </a:t>
            </a:r>
            <a:r>
              <a:rPr lang="fr-FR" sz="1200" err="1"/>
              <a:t>climate</a:t>
            </a:r>
            <a:r>
              <a:rPr lang="fr-FR" sz="1200"/>
              <a:t> issues, </a:t>
            </a:r>
            <a:r>
              <a:rPr lang="fr-FR" sz="1200" err="1"/>
              <a:t>entrepreneurship</a:t>
            </a:r>
            <a:r>
              <a:rPr lang="fr-FR" sz="1200"/>
              <a:t>, </a:t>
            </a:r>
            <a:r>
              <a:rPr lang="fr-FR" sz="1200" err="1"/>
              <a:t>openness</a:t>
            </a:r>
            <a:r>
              <a:rPr lang="fr-FR" sz="1200"/>
              <a:t> to the world</a:t>
            </a:r>
          </a:p>
          <a:p>
            <a:r>
              <a:rPr lang="fr-FR" sz="1200"/>
              <a:t>Learning-by-</a:t>
            </a:r>
            <a:r>
              <a:rPr lang="fr-FR" sz="1200" err="1"/>
              <a:t>doing</a:t>
            </a:r>
            <a:r>
              <a:rPr lang="fr-FR" sz="1200"/>
              <a:t>, </a:t>
            </a:r>
            <a:r>
              <a:rPr lang="fr-FR" sz="1200" err="1"/>
              <a:t>practicing</a:t>
            </a:r>
            <a:r>
              <a:rPr lang="fr-FR" sz="1200"/>
              <a:t> on cases, training </a:t>
            </a:r>
            <a:r>
              <a:rPr lang="fr-FR" sz="1200" err="1"/>
              <a:t>next</a:t>
            </a:r>
            <a:r>
              <a:rPr lang="fr-FR" sz="1200"/>
              <a:t> to consultants and </a:t>
            </a:r>
            <a:r>
              <a:rPr lang="fr-FR" sz="1200" err="1"/>
              <a:t>with</a:t>
            </a:r>
            <a:r>
              <a:rPr lang="fr-FR" sz="1200"/>
              <a:t> leaders </a:t>
            </a:r>
            <a:r>
              <a:rPr lang="fr-FR" sz="1200" err="1"/>
              <a:t>involved</a:t>
            </a:r>
            <a:r>
              <a:rPr lang="fr-FR" sz="1200"/>
              <a:t> in the programme </a:t>
            </a:r>
          </a:p>
          <a:p>
            <a:r>
              <a:rPr lang="fr-FR" sz="1200" err="1"/>
              <a:t>Students</a:t>
            </a:r>
            <a:r>
              <a:rPr lang="fr-FR" sz="1200"/>
              <a:t> </a:t>
            </a:r>
            <a:r>
              <a:rPr lang="fr-FR" sz="1200" err="1"/>
              <a:t>bring</a:t>
            </a:r>
            <a:r>
              <a:rPr lang="fr-FR" sz="1200"/>
              <a:t> </a:t>
            </a:r>
            <a:r>
              <a:rPr lang="fr-FR" sz="1200" err="1"/>
              <a:t>fresh</a:t>
            </a:r>
            <a:r>
              <a:rPr lang="fr-FR" sz="1200"/>
              <a:t> vision and challenge </a:t>
            </a:r>
            <a:r>
              <a:rPr lang="fr-FR" sz="1200" err="1"/>
              <a:t>our</a:t>
            </a:r>
            <a:r>
              <a:rPr lang="fr-FR" sz="1200"/>
              <a:t> </a:t>
            </a:r>
            <a:r>
              <a:rPr lang="fr-FR" sz="1200" err="1"/>
              <a:t>ideas</a:t>
            </a:r>
            <a:r>
              <a:rPr lang="fr-FR" sz="1200"/>
              <a:t> </a:t>
            </a:r>
            <a:endParaRPr lang="en-US"/>
          </a:p>
          <a:p>
            <a:endParaRPr lang="en-US"/>
          </a:p>
          <a:p>
            <a:r>
              <a:rPr lang="en-US"/>
              <a:t>No sustainable performance without positive impact on society, no leadership without long term project uniting the organization and providing it with purpose, no successful transformation without a continued and long term commitment of teams </a:t>
            </a:r>
          </a:p>
          <a:p>
            <a:r>
              <a:rPr lang="en-US"/>
              <a:t>Consulting, Education and Executive Education </a:t>
            </a:r>
          </a:p>
          <a:p>
            <a:endParaRPr lang="en-US"/>
          </a:p>
        </p:txBody>
      </p:sp>
      <p:sp>
        <p:nvSpPr>
          <p:cNvPr id="4" name="Espace réservé du numéro de diapositive 3"/>
          <p:cNvSpPr>
            <a:spLocks noGrp="1"/>
          </p:cNvSpPr>
          <p:nvPr>
            <p:ph type="sldNum" sz="quarter" idx="5"/>
          </p:nvPr>
        </p:nvSpPr>
        <p:spPr/>
        <p:txBody>
          <a:bodyPr/>
          <a:lstStyle/>
          <a:p>
            <a:fld id="{8908B91C-D943-6F4F-9C47-DBE552A83625}" type="slidenum">
              <a:rPr lang="fr-FR" smtClean="0">
                <a:latin typeface="Arial" panose="020B0604020202020204" pitchFamily="34" charset="0"/>
              </a:rPr>
              <a:t>3</a:t>
            </a:fld>
            <a:endParaRPr lang="fr-FR">
              <a:latin typeface="Arial" panose="020B0604020202020204" pitchFamily="34" charset="0"/>
            </a:endParaRPr>
          </a:p>
        </p:txBody>
      </p:sp>
    </p:spTree>
    <p:extLst>
      <p:ext uri="{BB962C8B-B14F-4D97-AF65-F5344CB8AC3E}">
        <p14:creationId xmlns:p14="http://schemas.microsoft.com/office/powerpoint/2010/main" val="1079180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8908B91C-D943-6F4F-9C47-DBE552A83625}" type="slidenum">
              <a:rPr lang="fr-FR" smtClean="0">
                <a:latin typeface="Arial" panose="020B0604020202020204" pitchFamily="34" charset="0"/>
              </a:rPr>
              <a:t>4</a:t>
            </a:fld>
            <a:endParaRPr lang="fr-FR">
              <a:latin typeface="Arial" panose="020B0604020202020204" pitchFamily="34" charset="0"/>
            </a:endParaRPr>
          </a:p>
        </p:txBody>
      </p:sp>
    </p:spTree>
    <p:extLst>
      <p:ext uri="{BB962C8B-B14F-4D97-AF65-F5344CB8AC3E}">
        <p14:creationId xmlns:p14="http://schemas.microsoft.com/office/powerpoint/2010/main" val="302292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Bullets ne </a:t>
            </a:r>
            <a:r>
              <a:rPr lang="en-US" err="1"/>
              <a:t>peuvent</a:t>
            </a:r>
            <a:r>
              <a:rPr lang="en-US"/>
              <a:t> pas commencer par des </a:t>
            </a:r>
            <a:r>
              <a:rPr lang="en-US" err="1"/>
              <a:t>verbes</a:t>
            </a:r>
            <a:r>
              <a:rPr lang="en-US"/>
              <a:t> et </a:t>
            </a:r>
            <a:r>
              <a:rPr lang="en-US" err="1"/>
              <a:t>d’autres</a:t>
            </a:r>
            <a:r>
              <a:rPr lang="en-US"/>
              <a:t> </a:t>
            </a:r>
            <a:r>
              <a:rPr lang="en-US" err="1"/>
              <a:t>projets</a:t>
            </a:r>
            <a:r>
              <a:rPr lang="en-US"/>
              <a:t> propositions -&gt; </a:t>
            </a:r>
            <a:r>
              <a:rPr lang="en-US" err="1"/>
              <a:t>choisir</a:t>
            </a:r>
            <a:r>
              <a:rPr lang="en-US"/>
              <a:t> le format du </a:t>
            </a:r>
            <a:r>
              <a:rPr lang="en-US" err="1"/>
              <a:t>projet</a:t>
            </a:r>
            <a:r>
              <a:rPr lang="en-US"/>
              <a:t> commencer par </a:t>
            </a:r>
            <a:r>
              <a:rPr lang="en-US" err="1"/>
              <a:t>verbe</a:t>
            </a:r>
            <a:r>
              <a:rPr lang="en-US"/>
              <a:t> </a:t>
            </a:r>
            <a:r>
              <a:rPr lang="en-US" err="1"/>
              <a:t>ou</a:t>
            </a:r>
            <a:r>
              <a:rPr lang="en-US"/>
              <a:t> </a:t>
            </a:r>
            <a:r>
              <a:rPr lang="en-US" err="1"/>
              <a:t>typpologie</a:t>
            </a:r>
            <a:r>
              <a:rPr lang="en-US"/>
              <a:t> du </a:t>
            </a:r>
            <a:r>
              <a:rPr lang="en-US" err="1"/>
              <a:t>projet</a:t>
            </a:r>
            <a:r>
              <a:rPr lang="en-US"/>
              <a:t> (ex market study on… et tout </a:t>
            </a:r>
            <a:r>
              <a:rPr lang="en-US" err="1"/>
              <a:t>écrire</a:t>
            </a:r>
            <a:r>
              <a:rPr lang="en-US"/>
              <a:t> de la </a:t>
            </a:r>
            <a:r>
              <a:rPr lang="en-US" err="1"/>
              <a:t>même</a:t>
            </a:r>
            <a:r>
              <a:rPr lang="en-US"/>
              <a:t> manière, </a:t>
            </a:r>
            <a:r>
              <a:rPr lang="en-US" err="1"/>
              <a:t>cohérence</a:t>
            </a:r>
            <a:r>
              <a:rPr lang="en-US"/>
              <a:t> ++) </a:t>
            </a:r>
            <a:br>
              <a:rPr lang="en-US"/>
            </a:br>
            <a:r>
              <a:rPr lang="en-US" err="1"/>
              <a:t>Climat</a:t>
            </a:r>
            <a:endParaRPr lang="en-US"/>
          </a:p>
        </p:txBody>
      </p:sp>
      <p:sp>
        <p:nvSpPr>
          <p:cNvPr id="4" name="Espace réservé du numéro de diapositive 3"/>
          <p:cNvSpPr>
            <a:spLocks noGrp="1"/>
          </p:cNvSpPr>
          <p:nvPr>
            <p:ph type="sldNum" sz="quarter" idx="5"/>
          </p:nvPr>
        </p:nvSpPr>
        <p:spPr/>
        <p:txBody>
          <a:bodyPr/>
          <a:lstStyle/>
          <a:p>
            <a:fld id="{8908B91C-D943-6F4F-9C47-DBE552A83625}" type="slidenum">
              <a:rPr lang="fr-FR" smtClean="0">
                <a:latin typeface="Arial" panose="020B0604020202020204" pitchFamily="34" charset="0"/>
              </a:rPr>
              <a:t>5</a:t>
            </a:fld>
            <a:endParaRPr lang="fr-FR">
              <a:latin typeface="Arial" panose="020B0604020202020204" pitchFamily="34" charset="0"/>
            </a:endParaRPr>
          </a:p>
        </p:txBody>
      </p:sp>
    </p:spTree>
    <p:extLst>
      <p:ext uri="{BB962C8B-B14F-4D97-AF65-F5344CB8AC3E}">
        <p14:creationId xmlns:p14="http://schemas.microsoft.com/office/powerpoint/2010/main" val="1027091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8908B91C-D943-6F4F-9C47-DBE552A83625}" type="slidenum">
              <a:rPr lang="fr-FR" smtClean="0">
                <a:latin typeface="Arial" panose="020B0604020202020204" pitchFamily="34" charset="0"/>
              </a:rPr>
              <a:t>6</a:t>
            </a:fld>
            <a:endParaRPr lang="fr-FR">
              <a:latin typeface="Arial" panose="020B0604020202020204" pitchFamily="34" charset="0"/>
            </a:endParaRPr>
          </a:p>
        </p:txBody>
      </p:sp>
    </p:spTree>
    <p:extLst>
      <p:ext uri="{BB962C8B-B14F-4D97-AF65-F5344CB8AC3E}">
        <p14:creationId xmlns:p14="http://schemas.microsoft.com/office/powerpoint/2010/main" val="413372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8908B91C-D943-6F4F-9C47-DBE552A83625}" type="slidenum">
              <a:rPr lang="fr-FR" smtClean="0">
                <a:latin typeface="Arial" panose="020B0604020202020204" pitchFamily="34" charset="0"/>
              </a:rPr>
              <a:t>8</a:t>
            </a:fld>
            <a:endParaRPr lang="fr-FR">
              <a:latin typeface="Arial" panose="020B0604020202020204" pitchFamily="34" charset="0"/>
            </a:endParaRPr>
          </a:p>
        </p:txBody>
      </p:sp>
    </p:spTree>
    <p:extLst>
      <p:ext uri="{BB962C8B-B14F-4D97-AF65-F5344CB8AC3E}">
        <p14:creationId xmlns:p14="http://schemas.microsoft.com/office/powerpoint/2010/main" val="222757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8908B91C-D943-6F4F-9C47-DBE552A83625}" type="slidenum">
              <a:rPr lang="fr-FR" smtClean="0">
                <a:latin typeface="Arial" panose="020B0604020202020204" pitchFamily="34" charset="0"/>
              </a:rPr>
              <a:t>9</a:t>
            </a:fld>
            <a:endParaRPr lang="fr-FR">
              <a:latin typeface="Arial" panose="020B0604020202020204" pitchFamily="34" charset="0"/>
            </a:endParaRPr>
          </a:p>
        </p:txBody>
      </p:sp>
    </p:spTree>
    <p:extLst>
      <p:ext uri="{BB962C8B-B14F-4D97-AF65-F5344CB8AC3E}">
        <p14:creationId xmlns:p14="http://schemas.microsoft.com/office/powerpoint/2010/main" val="3474572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8B91C-D943-6F4F-9C47-DBE552A83625}" type="slidenum">
              <a:rPr lang="fr-FR" smtClean="0">
                <a:latin typeface="Arial" panose="020B0604020202020204" pitchFamily="34" charset="0"/>
              </a:rPr>
              <a:t>10</a:t>
            </a:fld>
            <a:endParaRPr lang="fr-FR">
              <a:latin typeface="Arial" panose="020B0604020202020204" pitchFamily="34" charset="0"/>
            </a:endParaRPr>
          </a:p>
        </p:txBody>
      </p:sp>
    </p:spTree>
    <p:extLst>
      <p:ext uri="{BB962C8B-B14F-4D97-AF65-F5344CB8AC3E}">
        <p14:creationId xmlns:p14="http://schemas.microsoft.com/office/powerpoint/2010/main" val="4072801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tags" Target="../tags/tag17.xml"/><Relationship Id="rId7" Type="http://schemas.openxmlformats.org/officeDocument/2006/relationships/image" Target="../media/image1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tags" Target="../tags/tag12.xml"/><Relationship Id="rId7" Type="http://schemas.openxmlformats.org/officeDocument/2006/relationships/image" Target="../media/image1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slideMaster" Target="../slideMasters/slideMaster1.xml"/><Relationship Id="rId9" Type="http://schemas.openxmlformats.org/officeDocument/2006/relationships/image" Target="../media/image12.jpe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13.jpeg"/><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1AD9BB4A-97B5-E59A-5CEF-FFE9815705A3}"/>
              </a:ext>
            </a:extLst>
          </p:cNvPr>
          <p:cNvGraphicFramePr>
            <a:graphicFrameLocks noChangeAspect="1"/>
          </p:cNvGraphicFramePr>
          <p:nvPr userDrawn="1">
            <p:custDataLst>
              <p:tags r:id="rId1"/>
            </p:custDataLst>
            <p:extLst>
              <p:ext uri="{D42A27DB-BD31-4B8C-83A1-F6EECF244321}">
                <p14:modId xmlns:p14="http://schemas.microsoft.com/office/powerpoint/2010/main" val="34850932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t 8" hidden="1">
                        <a:extLst>
                          <a:ext uri="{FF2B5EF4-FFF2-40B4-BE49-F238E27FC236}">
                            <a16:creationId xmlns:a16="http://schemas.microsoft.com/office/drawing/2014/main" id="{1AD9BB4A-97B5-E59A-5CEF-FFE9815705A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5" name="Graphic 14">
            <a:extLst>
              <a:ext uri="{FF2B5EF4-FFF2-40B4-BE49-F238E27FC236}">
                <a16:creationId xmlns:a16="http://schemas.microsoft.com/office/drawing/2014/main" id="{5FF201F6-AF48-CD3A-A719-2EC8D99D8FD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030" y="6525344"/>
            <a:ext cx="494233" cy="204817"/>
          </a:xfrm>
          <a:prstGeom prst="rect">
            <a:avLst/>
          </a:prstGeom>
        </p:spPr>
      </p:pic>
      <p:sp>
        <p:nvSpPr>
          <p:cNvPr id="2" name="Titre 1">
            <a:extLst>
              <a:ext uri="{FF2B5EF4-FFF2-40B4-BE49-F238E27FC236}">
                <a16:creationId xmlns:a16="http://schemas.microsoft.com/office/drawing/2014/main" id="{FCE45F8B-6B35-4416-DE1A-36DAC87E84D7}"/>
              </a:ext>
            </a:extLst>
          </p:cNvPr>
          <p:cNvSpPr>
            <a:spLocks noGrp="1"/>
          </p:cNvSpPr>
          <p:nvPr>
            <p:ph type="title"/>
          </p:nvPr>
        </p:nvSpPr>
        <p:spPr>
          <a:xfrm>
            <a:off x="550863" y="348384"/>
            <a:ext cx="11090275" cy="632691"/>
          </a:xfrm>
        </p:spPr>
        <p:txBody>
          <a:bodyPr vert="horz" anchor="t">
            <a:noAutofit/>
          </a:bodyPr>
          <a:lstStyle>
            <a:lvl1pPr>
              <a:defRPr>
                <a:solidFill>
                  <a:schemeClr val="tx2"/>
                </a:solidFill>
              </a:defRPr>
            </a:lvl1pPr>
          </a:lstStyle>
          <a:p>
            <a:r>
              <a:rPr lang="en-GB"/>
              <a:t>Click to edit Master title style</a:t>
            </a:r>
            <a:endParaRPr lang="fr-FR"/>
          </a:p>
        </p:txBody>
      </p:sp>
      <p:sp>
        <p:nvSpPr>
          <p:cNvPr id="3" name="Espace réservé du contenu 2">
            <a:extLst>
              <a:ext uri="{FF2B5EF4-FFF2-40B4-BE49-F238E27FC236}">
                <a16:creationId xmlns:a16="http://schemas.microsoft.com/office/drawing/2014/main" id="{DD259420-A1F5-B3E7-FA1E-AF141FA30A75}"/>
              </a:ext>
            </a:extLst>
          </p:cNvPr>
          <p:cNvSpPr>
            <a:spLocks noGrp="1"/>
          </p:cNvSpPr>
          <p:nvPr>
            <p:ph idx="1"/>
          </p:nvPr>
        </p:nvSpPr>
        <p:spPr>
          <a:xfrm>
            <a:off x="550863" y="1125538"/>
            <a:ext cx="11090275" cy="5111748"/>
          </a:xfrm>
        </p:spPr>
        <p:txBody>
          <a:bodyPr/>
          <a:lstStyle>
            <a:lvl1pPr marL="177800" indent="-174625">
              <a:tabLst>
                <a:tab pos="219075" algn="l"/>
              </a:tabLst>
              <a:defRPr/>
            </a:lvl1pPr>
            <a:lvl2pPr marL="355600" indent="-177800">
              <a:tabLst/>
              <a:defRPr/>
            </a:lvl2pPr>
            <a:lvl3pPr marL="488950" indent="-133350">
              <a:tabLst/>
              <a:defRPr/>
            </a:lvl3pPr>
            <a:lvl4pPr marL="623888" indent="-134938">
              <a:tabLst/>
              <a:defRPr/>
            </a:lvl4pPr>
            <a:lvl5pPr marL="757238" indent="-133350">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6" name="Espace réservé du numéro de diapositive 5">
            <a:extLst>
              <a:ext uri="{FF2B5EF4-FFF2-40B4-BE49-F238E27FC236}">
                <a16:creationId xmlns:a16="http://schemas.microsoft.com/office/drawing/2014/main" id="{C0B19DAE-9253-B1E3-C9A1-BAD7328324FA}"/>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20" name="Espace réservé du contenu 6">
            <a:extLst>
              <a:ext uri="{FF2B5EF4-FFF2-40B4-BE49-F238E27FC236}">
                <a16:creationId xmlns:a16="http://schemas.microsoft.com/office/drawing/2014/main" id="{A0EE391D-69CD-DBA5-462B-AEF51D098FA6}"/>
              </a:ext>
            </a:extLst>
          </p:cNvPr>
          <p:cNvSpPr>
            <a:spLocks noGrp="1"/>
          </p:cNvSpPr>
          <p:nvPr>
            <p:ph sz="quarter" idx="18" hasCustomPrompt="1"/>
          </p:nvPr>
        </p:nvSpPr>
        <p:spPr>
          <a:xfrm>
            <a:off x="1234696" y="6570000"/>
            <a:ext cx="8605719"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cxnSp>
        <p:nvCxnSpPr>
          <p:cNvPr id="4" name="Connecteur droit 36">
            <a:extLst>
              <a:ext uri="{FF2B5EF4-FFF2-40B4-BE49-F238E27FC236}">
                <a16:creationId xmlns:a16="http://schemas.microsoft.com/office/drawing/2014/main" id="{1CC5ED8D-4C8C-5DAC-188C-4419FBCB9EEE}"/>
              </a:ext>
            </a:extLst>
          </p:cNvPr>
          <p:cNvCxnSpPr/>
          <p:nvPr userDrawn="1"/>
        </p:nvCxnSpPr>
        <p:spPr>
          <a:xfrm>
            <a:off x="550863" y="6453336"/>
            <a:ext cx="11125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ZoneTexte 30">
            <a:extLst>
              <a:ext uri="{FF2B5EF4-FFF2-40B4-BE49-F238E27FC236}">
                <a16:creationId xmlns:a16="http://schemas.microsoft.com/office/drawing/2014/main" id="{A2FEA1FF-9F37-6219-3F4E-99D834B28FEB}"/>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spTree>
    <p:extLst>
      <p:ext uri="{BB962C8B-B14F-4D97-AF65-F5344CB8AC3E}">
        <p14:creationId xmlns:p14="http://schemas.microsoft.com/office/powerpoint/2010/main" val="307202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E303684C-2FE8-AB53-65BE-716CFFC1B5FB}"/>
              </a:ext>
            </a:extLst>
          </p:cNvPr>
          <p:cNvGraphicFramePr>
            <a:graphicFrameLocks noChangeAspect="1"/>
          </p:cNvGraphicFramePr>
          <p:nvPr userDrawn="1">
            <p:custDataLst>
              <p:tags r:id="rId1"/>
            </p:custDataLst>
            <p:extLst>
              <p:ext uri="{D42A27DB-BD31-4B8C-83A1-F6EECF244321}">
                <p14:modId xmlns:p14="http://schemas.microsoft.com/office/powerpoint/2010/main" val="8493405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E303684C-2FE8-AB53-65BE-716CFFC1B5F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9" name="Picture 8" descr="A green background with a blue sky&#10;&#10;Description automatically generated with medium confidence">
            <a:extLst>
              <a:ext uri="{FF2B5EF4-FFF2-40B4-BE49-F238E27FC236}">
                <a16:creationId xmlns:a16="http://schemas.microsoft.com/office/drawing/2014/main" id="{94F8AEB5-D1EA-4A9B-FCEA-642ADA57F722}"/>
              </a:ext>
            </a:extLst>
          </p:cNvPr>
          <p:cNvPicPr>
            <a:picLocks noChangeAspect="1"/>
          </p:cNvPicPr>
          <p:nvPr userDrawn="1"/>
        </p:nvPicPr>
        <p:blipFill>
          <a:blip r:embed="rId5">
            <a:alphaModFix amt="50000"/>
          </a:blip>
          <a:stretch>
            <a:fillRect/>
          </a:stretch>
        </p:blipFill>
        <p:spPr>
          <a:xfrm>
            <a:off x="0" y="0"/>
            <a:ext cx="12207600" cy="6858000"/>
          </a:xfrm>
          <a:prstGeom prst="rect">
            <a:avLst/>
          </a:prstGeom>
        </p:spPr>
      </p:pic>
      <p:sp>
        <p:nvSpPr>
          <p:cNvPr id="4" name="Titre 1">
            <a:extLst>
              <a:ext uri="{FF2B5EF4-FFF2-40B4-BE49-F238E27FC236}">
                <a16:creationId xmlns:a16="http://schemas.microsoft.com/office/drawing/2014/main" id="{5021812E-4666-EE7A-00F0-B822BDC95294}"/>
              </a:ext>
            </a:extLst>
          </p:cNvPr>
          <p:cNvSpPr>
            <a:spLocks noGrp="1"/>
          </p:cNvSpPr>
          <p:nvPr>
            <p:ph type="title" hasCustomPrompt="1"/>
          </p:nvPr>
        </p:nvSpPr>
        <p:spPr>
          <a:xfrm>
            <a:off x="555593" y="333376"/>
            <a:ext cx="11085545" cy="647699"/>
          </a:xfrm>
        </p:spPr>
        <p:txBody>
          <a:bodyPr vert="horz" anchor="t"/>
          <a:lstStyle>
            <a:lvl1pPr>
              <a:defRPr>
                <a:solidFill>
                  <a:schemeClr val="tx2"/>
                </a:solidFill>
              </a:defRPr>
            </a:lvl1pPr>
          </a:lstStyle>
          <a:p>
            <a:r>
              <a:rPr lang="fr-FR"/>
              <a:t>Contents/Agenda – click to </a:t>
            </a:r>
            <a:r>
              <a:rPr lang="fr-FR" err="1"/>
              <a:t>edit</a:t>
            </a:r>
            <a:endParaRPr lang="fr-FR"/>
          </a:p>
        </p:txBody>
      </p:sp>
      <p:sp>
        <p:nvSpPr>
          <p:cNvPr id="5" name="Espace réservé du contenu 3">
            <a:extLst>
              <a:ext uri="{FF2B5EF4-FFF2-40B4-BE49-F238E27FC236}">
                <a16:creationId xmlns:a16="http://schemas.microsoft.com/office/drawing/2014/main" id="{664EE6FE-7213-D8B4-C52F-792F747C9C0B}"/>
              </a:ext>
            </a:extLst>
          </p:cNvPr>
          <p:cNvSpPr>
            <a:spLocks noGrp="1"/>
          </p:cNvSpPr>
          <p:nvPr>
            <p:ph sz="half" idx="2" hasCustomPrompt="1"/>
          </p:nvPr>
        </p:nvSpPr>
        <p:spPr>
          <a:xfrm>
            <a:off x="550862" y="1988844"/>
            <a:ext cx="8281442" cy="4284956"/>
          </a:xfrm>
        </p:spPr>
        <p:txBody>
          <a:bodyPr/>
          <a:lstStyle>
            <a:lvl1pPr marL="457200" indent="-457200">
              <a:lnSpc>
                <a:spcPct val="150000"/>
              </a:lnSpc>
              <a:buClr>
                <a:schemeClr val="tx2"/>
              </a:buClr>
              <a:buFont typeface="+mj-lt"/>
              <a:buAutoNum type="arabicPeriod"/>
              <a:defRPr sz="2000">
                <a:solidFill>
                  <a:schemeClr val="tx1"/>
                </a:solidFill>
              </a:defRPr>
            </a:lvl1pPr>
            <a:lvl2pPr marL="812800" indent="-457200">
              <a:lnSpc>
                <a:spcPct val="150000"/>
              </a:lnSpc>
              <a:buClr>
                <a:schemeClr val="tx2"/>
              </a:buClr>
              <a:buFont typeface="+mj-lt"/>
              <a:buAutoNum type="arabicPeriod"/>
              <a:defRPr sz="2000">
                <a:solidFill>
                  <a:schemeClr val="tx1"/>
                </a:solidFill>
              </a:defRPr>
            </a:lvl2pPr>
            <a:lvl3pPr marL="1222375" indent="-457200">
              <a:lnSpc>
                <a:spcPct val="150000"/>
              </a:lnSpc>
              <a:buClr>
                <a:schemeClr val="tx2"/>
              </a:buClr>
              <a:buFont typeface="+mj-lt"/>
              <a:buAutoNum type="arabicPeriod"/>
              <a:defRPr sz="2000">
                <a:solidFill>
                  <a:schemeClr val="tx1"/>
                </a:solidFill>
              </a:defRPr>
            </a:lvl3pPr>
            <a:lvl4pPr marL="1663700" indent="-457200">
              <a:lnSpc>
                <a:spcPct val="150000"/>
              </a:lnSpc>
              <a:buClr>
                <a:schemeClr val="tx2"/>
              </a:buClr>
              <a:buFont typeface="+mj-lt"/>
              <a:buAutoNum type="arabicPeriod"/>
              <a:defRPr sz="2000">
                <a:solidFill>
                  <a:schemeClr val="tx1"/>
                </a:solidFill>
              </a:defRPr>
            </a:lvl4pPr>
            <a:lvl5pPr marL="2073275" indent="-457200">
              <a:lnSpc>
                <a:spcPct val="150000"/>
              </a:lnSpc>
              <a:buClr>
                <a:schemeClr val="tx2"/>
              </a:buClr>
              <a:buFont typeface="+mj-lt"/>
              <a:buAutoNum type="arabicPeriod"/>
              <a:defRPr sz="2000">
                <a:solidFill>
                  <a:schemeClr val="tx1"/>
                </a:solidFill>
              </a:defRPr>
            </a:lvl5pPr>
            <a:lvl6pPr>
              <a:buClr>
                <a:schemeClr val="tx2"/>
              </a:buClr>
              <a:defRPr>
                <a:solidFill>
                  <a:schemeClr val="tx1"/>
                </a:solidFill>
              </a:defRPr>
            </a:lvl6pPr>
          </a:lstStyle>
          <a:p>
            <a:pPr lvl="0"/>
            <a:r>
              <a:rPr lang="fr-FR"/>
              <a:t>Click to </a:t>
            </a:r>
            <a:r>
              <a:rPr lang="fr-FR" err="1"/>
              <a:t>edit</a:t>
            </a:r>
            <a:r>
              <a:rPr lang="fr-FR"/>
              <a:t> agenda</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p>
          <a:p>
            <a:pPr lvl="5"/>
            <a:r>
              <a:rPr lang="fr-FR" err="1"/>
              <a:t>Level</a:t>
            </a:r>
            <a:r>
              <a:rPr lang="fr-FR"/>
              <a:t> 6</a:t>
            </a:r>
          </a:p>
        </p:txBody>
      </p:sp>
      <p:cxnSp>
        <p:nvCxnSpPr>
          <p:cNvPr id="6" name="Connecteur droit 16">
            <a:extLst>
              <a:ext uri="{FF2B5EF4-FFF2-40B4-BE49-F238E27FC236}">
                <a16:creationId xmlns:a16="http://schemas.microsoft.com/office/drawing/2014/main" id="{377A129B-FFB7-AEC8-E9CA-F04265F83293}"/>
              </a:ext>
            </a:extLst>
          </p:cNvPr>
          <p:cNvCxnSpPr>
            <a:cxnSpLocks/>
          </p:cNvCxnSpPr>
          <p:nvPr userDrawn="1"/>
        </p:nvCxnSpPr>
        <p:spPr>
          <a:xfrm>
            <a:off x="550863" y="6457292"/>
            <a:ext cx="1114693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Espace réservé du numéro de diapositive 5">
            <a:extLst>
              <a:ext uri="{FF2B5EF4-FFF2-40B4-BE49-F238E27FC236}">
                <a16:creationId xmlns:a16="http://schemas.microsoft.com/office/drawing/2014/main" id="{D522E3A2-42AA-2228-2F55-67BD9734EC15}"/>
              </a:ext>
            </a:extLst>
          </p:cNvPr>
          <p:cNvSpPr>
            <a:spLocks noGrp="1"/>
          </p:cNvSpPr>
          <p:nvPr>
            <p:ph type="sldNum" sz="quarter" idx="12"/>
          </p:nvPr>
        </p:nvSpPr>
        <p:spPr>
          <a:xfrm>
            <a:off x="11316836" y="6570000"/>
            <a:ext cx="323476" cy="109870"/>
          </a:xfrm>
        </p:spPr>
        <p:txBody>
          <a:bodyPr anchor="t"/>
          <a:lstStyle>
            <a:lvl1pPr>
              <a:defRPr>
                <a:solidFill>
                  <a:schemeClr val="tx1"/>
                </a:solidFill>
              </a:defRPr>
            </a:lvl1pPr>
          </a:lstStyle>
          <a:p>
            <a:fld id="{27D40A0C-669C-7745-8A4B-A0A60E70B612}" type="slidenum">
              <a:rPr lang="fr-FR" smtClean="0"/>
              <a:pPr/>
              <a:t>‹#›</a:t>
            </a:fld>
            <a:endParaRPr lang="fr-FR"/>
          </a:p>
        </p:txBody>
      </p:sp>
      <p:sp>
        <p:nvSpPr>
          <p:cNvPr id="11" name="ZoneTexte 30">
            <a:extLst>
              <a:ext uri="{FF2B5EF4-FFF2-40B4-BE49-F238E27FC236}">
                <a16:creationId xmlns:a16="http://schemas.microsoft.com/office/drawing/2014/main" id="{AD5652C1-5B46-D835-93DA-90CDA57879AE}"/>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Arial" panose="020B0604020202020204" pitchFamily="34" charset="0"/>
              </a:rPr>
              <a:t>©</a:t>
            </a:r>
            <a:fld id="{CAE930BB-1E32-DE44-93A6-6D668497BA98}" type="datetimeyyyy">
              <a:rPr lang="en-US" sz="800" smtClean="0">
                <a:solidFill>
                  <a:schemeClr val="tx1"/>
                </a:solidFill>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solidFill>
                  <a:schemeClr val="tx1"/>
                </a:solidFill>
                <a:latin typeface="Arial" panose="020B0604020202020204" pitchFamily="34" charset="0"/>
              </a:rPr>
              <a:t> Do Well Do Good</a:t>
            </a:r>
          </a:p>
        </p:txBody>
      </p:sp>
      <p:pic>
        <p:nvPicPr>
          <p:cNvPr id="2" name="Graphic 1">
            <a:extLst>
              <a:ext uri="{FF2B5EF4-FFF2-40B4-BE49-F238E27FC236}">
                <a16:creationId xmlns:a16="http://schemas.microsoft.com/office/drawing/2014/main" id="{D6687024-4288-E9D0-2333-9298D81A80E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8030" y="6525344"/>
            <a:ext cx="494233" cy="204817"/>
          </a:xfrm>
          <a:prstGeom prst="rect">
            <a:avLst/>
          </a:prstGeom>
        </p:spPr>
      </p:pic>
      <p:sp>
        <p:nvSpPr>
          <p:cNvPr id="3" name="Pie 2">
            <a:extLst>
              <a:ext uri="{FF2B5EF4-FFF2-40B4-BE49-F238E27FC236}">
                <a16:creationId xmlns:a16="http://schemas.microsoft.com/office/drawing/2014/main" id="{CDB33F02-88B0-67F1-2493-B91868396FD1}"/>
              </a:ext>
            </a:extLst>
          </p:cNvPr>
          <p:cNvSpPr/>
          <p:nvPr userDrawn="1"/>
        </p:nvSpPr>
        <p:spPr>
          <a:xfrm>
            <a:off x="-64731" y="246322"/>
            <a:ext cx="512150" cy="423265"/>
          </a:xfrm>
          <a:prstGeom prst="pie">
            <a:avLst>
              <a:gd name="adj1" fmla="val 16190032"/>
              <a:gd name="adj2" fmla="val 540000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fr-FR" sz="12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FA1CE63-950C-C509-816E-646A8AE9FDFC}"/>
              </a:ext>
            </a:extLst>
          </p:cNvPr>
          <p:cNvSpPr/>
          <p:nvPr userDrawn="1"/>
        </p:nvSpPr>
        <p:spPr>
          <a:xfrm>
            <a:off x="0" y="246322"/>
            <a:ext cx="191344" cy="42326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fr-FR"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7865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E303684C-2FE8-AB53-65BE-716CFFC1B5FB}"/>
              </a:ext>
            </a:extLst>
          </p:cNvPr>
          <p:cNvGraphicFramePr>
            <a:graphicFrameLocks noChangeAspect="1"/>
          </p:cNvGraphicFramePr>
          <p:nvPr userDrawn="1">
            <p:custDataLst>
              <p:tags r:id="rId1"/>
            </p:custDataLst>
            <p:extLst>
              <p:ext uri="{D42A27DB-BD31-4B8C-83A1-F6EECF244321}">
                <p14:modId xmlns:p14="http://schemas.microsoft.com/office/powerpoint/2010/main" val="20577827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3" name="Objet 12" hidden="1">
                        <a:extLst>
                          <a:ext uri="{FF2B5EF4-FFF2-40B4-BE49-F238E27FC236}">
                            <a16:creationId xmlns:a16="http://schemas.microsoft.com/office/drawing/2014/main" id="{E303684C-2FE8-AB53-65BE-716CFFC1B5FB}"/>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 name="Titre 1">
            <a:extLst>
              <a:ext uri="{FF2B5EF4-FFF2-40B4-BE49-F238E27FC236}">
                <a16:creationId xmlns:a16="http://schemas.microsoft.com/office/drawing/2014/main" id="{00E8F29D-6980-4830-A056-57FFB127FFBD}"/>
              </a:ext>
            </a:extLst>
          </p:cNvPr>
          <p:cNvSpPr>
            <a:spLocks noGrp="1"/>
          </p:cNvSpPr>
          <p:nvPr>
            <p:ph type="ctrTitle" hasCustomPrompt="1"/>
          </p:nvPr>
        </p:nvSpPr>
        <p:spPr>
          <a:xfrm>
            <a:off x="548509" y="1368996"/>
            <a:ext cx="8779488" cy="1237455"/>
          </a:xfrm>
        </p:spPr>
        <p:txBody>
          <a:bodyPr vert="horz" anchor="b">
            <a:normAutofit/>
          </a:bodyPr>
          <a:lstStyle>
            <a:lvl1pPr algn="l">
              <a:defRPr sz="3600">
                <a:solidFill>
                  <a:schemeClr val="tx2"/>
                </a:solidFill>
              </a:defRPr>
            </a:lvl1pPr>
          </a:lstStyle>
          <a:p>
            <a:r>
              <a:rPr lang="en-GB"/>
              <a:t>Click to edit title</a:t>
            </a:r>
            <a:endParaRPr lang="fr-FR"/>
          </a:p>
        </p:txBody>
      </p:sp>
      <p:sp>
        <p:nvSpPr>
          <p:cNvPr id="9" name="Sous-titre 2">
            <a:extLst>
              <a:ext uri="{FF2B5EF4-FFF2-40B4-BE49-F238E27FC236}">
                <a16:creationId xmlns:a16="http://schemas.microsoft.com/office/drawing/2014/main" id="{D92A2739-22B5-D8C9-22C3-AB9ACCB8111C}"/>
              </a:ext>
            </a:extLst>
          </p:cNvPr>
          <p:cNvSpPr>
            <a:spLocks noGrp="1"/>
          </p:cNvSpPr>
          <p:nvPr>
            <p:ph type="subTitle" idx="1" hasCustomPrompt="1"/>
          </p:nvPr>
        </p:nvSpPr>
        <p:spPr>
          <a:xfrm>
            <a:off x="548509" y="2690637"/>
            <a:ext cx="8779488" cy="522339"/>
          </a:xfrm>
        </p:spPr>
        <p:txBody>
          <a:bodyPr>
            <a:noAutofit/>
          </a:bodyPr>
          <a:lstStyle>
            <a:lvl1pPr marL="0" indent="0" algn="l">
              <a:buNone/>
              <a:defRPr sz="2000" cap="none" baseline="0">
                <a:solidFill>
                  <a:srgbClr val="262626"/>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Click to </a:t>
            </a:r>
            <a:r>
              <a:rPr lang="fr-FR" err="1"/>
              <a:t>edit</a:t>
            </a:r>
            <a:r>
              <a:rPr lang="fr-FR"/>
              <a:t> </a:t>
            </a:r>
            <a:r>
              <a:rPr lang="fr-FR" err="1"/>
              <a:t>subtitle</a:t>
            </a:r>
            <a:endParaRPr lang="fr-FR"/>
          </a:p>
        </p:txBody>
      </p:sp>
      <p:sp>
        <p:nvSpPr>
          <p:cNvPr id="11" name="Documenttype">
            <a:extLst>
              <a:ext uri="{FF2B5EF4-FFF2-40B4-BE49-F238E27FC236}">
                <a16:creationId xmlns:a16="http://schemas.microsoft.com/office/drawing/2014/main" id="{CED3A66B-1F2D-0DE7-8AE6-6CD49D349CD9}"/>
              </a:ext>
            </a:extLst>
          </p:cNvPr>
          <p:cNvSpPr>
            <a:spLocks noGrp="1"/>
          </p:cNvSpPr>
          <p:nvPr>
            <p:ph type="body" sz="quarter" idx="13" hasCustomPrompt="1"/>
            <p:custDataLst>
              <p:tags r:id="rId2"/>
            </p:custDataLst>
          </p:nvPr>
        </p:nvSpPr>
        <p:spPr>
          <a:xfrm>
            <a:off x="548509" y="3525183"/>
            <a:ext cx="4013189" cy="407873"/>
          </a:xfrm>
          <a:prstGeom prst="rect">
            <a:avLst/>
          </a:prstGeom>
        </p:spPr>
        <p:txBody>
          <a:bodyPr wrap="square" anchor="b">
            <a:noAutofit/>
          </a:bodyPr>
          <a:lstStyle>
            <a:lvl1pPr>
              <a:buNone/>
              <a:defRPr sz="1200">
                <a:solidFill>
                  <a:srgbClr val="262626"/>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a:t>Edit date or title/role</a:t>
            </a:r>
          </a:p>
        </p:txBody>
      </p:sp>
      <p:sp>
        <p:nvSpPr>
          <p:cNvPr id="12" name="Disclaimer-English (United States)">
            <a:extLst>
              <a:ext uri="{FF2B5EF4-FFF2-40B4-BE49-F238E27FC236}">
                <a16:creationId xmlns:a16="http://schemas.microsoft.com/office/drawing/2014/main" id="{6B38040A-8C9C-2B24-5E51-837AB61BC54C}"/>
              </a:ext>
            </a:extLst>
          </p:cNvPr>
          <p:cNvSpPr>
            <a:spLocks noChangeArrowheads="1"/>
          </p:cNvSpPr>
          <p:nvPr userDrawn="1">
            <p:custDataLst>
              <p:tags r:id="rId3"/>
            </p:custDataLst>
          </p:nvPr>
        </p:nvSpPr>
        <p:spPr bwMode="black">
          <a:xfrm>
            <a:off x="548509" y="4016720"/>
            <a:ext cx="41148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1000">
                <a:solidFill>
                  <a:srgbClr val="262626"/>
                </a:solidFill>
                <a:latin typeface="Arial" panose="020B0604020202020204" pitchFamily="34" charset="0"/>
              </a:rPr>
              <a:t>CONFIDENTIAL</a:t>
            </a:r>
          </a:p>
        </p:txBody>
      </p:sp>
      <p:sp>
        <p:nvSpPr>
          <p:cNvPr id="14" name="Picture Placeholder 15">
            <a:extLst>
              <a:ext uri="{FF2B5EF4-FFF2-40B4-BE49-F238E27FC236}">
                <a16:creationId xmlns:a16="http://schemas.microsoft.com/office/drawing/2014/main" id="{E45CCCBA-8F0D-C9C1-9D62-9283319F5365}"/>
              </a:ext>
            </a:extLst>
          </p:cNvPr>
          <p:cNvSpPr>
            <a:spLocks noGrp="1"/>
          </p:cNvSpPr>
          <p:nvPr>
            <p:ph type="pic" sz="quarter" idx="11" hasCustomPrompt="1"/>
          </p:nvPr>
        </p:nvSpPr>
        <p:spPr>
          <a:xfrm>
            <a:off x="9987636" y="76072"/>
            <a:ext cx="1941012" cy="976664"/>
          </a:xfrm>
          <a:prstGeom prst="rect">
            <a:avLst/>
          </a:prstGeom>
        </p:spPr>
        <p:txBody>
          <a:bodyPr/>
          <a:lstStyle>
            <a:lvl1pPr>
              <a:defRPr>
                <a:latin typeface="Arial" panose="020B0604020202020204" pitchFamily="34" charset="0"/>
                <a:cs typeface="Arial" panose="020B0604020202020204" pitchFamily="34" charset="0"/>
              </a:defRPr>
            </a:lvl1pPr>
          </a:lstStyle>
          <a:p>
            <a:r>
              <a:rPr lang="en-GB"/>
              <a:t>Client logo</a:t>
            </a:r>
          </a:p>
        </p:txBody>
      </p:sp>
      <p:sp>
        <p:nvSpPr>
          <p:cNvPr id="15" name="Rectangle 14">
            <a:extLst>
              <a:ext uri="{FF2B5EF4-FFF2-40B4-BE49-F238E27FC236}">
                <a16:creationId xmlns:a16="http://schemas.microsoft.com/office/drawing/2014/main" id="{9723E15C-F94A-83E6-5BEE-C453A2BB8ECF}"/>
              </a:ext>
            </a:extLst>
          </p:cNvPr>
          <p:cNvSpPr/>
          <p:nvPr userDrawn="1"/>
        </p:nvSpPr>
        <p:spPr>
          <a:xfrm>
            <a:off x="0" y="3264"/>
            <a:ext cx="623392" cy="836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fr-FR" sz="1200" b="1">
              <a:solidFill>
                <a:schemeClr val="bg1"/>
              </a:solidFill>
              <a:latin typeface="Arial" panose="020B060402020202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26CC2C02-FF9B-796A-8B24-9B4F72A5D286}"/>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0863" y="260648"/>
            <a:ext cx="2503846" cy="655076"/>
          </a:xfrm>
          <a:prstGeom prst="rect">
            <a:avLst/>
          </a:prstGeom>
        </p:spPr>
      </p:pic>
      <p:cxnSp>
        <p:nvCxnSpPr>
          <p:cNvPr id="3" name="Straight Connector 2">
            <a:extLst>
              <a:ext uri="{FF2B5EF4-FFF2-40B4-BE49-F238E27FC236}">
                <a16:creationId xmlns:a16="http://schemas.microsoft.com/office/drawing/2014/main" id="{97D22729-7918-861E-8CCF-6A3FC83F4DD5}"/>
              </a:ext>
            </a:extLst>
          </p:cNvPr>
          <p:cNvCxnSpPr/>
          <p:nvPr userDrawn="1"/>
        </p:nvCxnSpPr>
        <p:spPr>
          <a:xfrm>
            <a:off x="0" y="1196752"/>
            <a:ext cx="12192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319EED7-8BC9-6D4B-F34A-CF5A0DF35DA1}"/>
              </a:ext>
            </a:extLst>
          </p:cNvPr>
          <p:cNvCxnSpPr/>
          <p:nvPr userDrawn="1"/>
        </p:nvCxnSpPr>
        <p:spPr>
          <a:xfrm>
            <a:off x="0" y="6021289"/>
            <a:ext cx="12192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260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E303684C-2FE8-AB53-65BE-716CFFC1B5FB}"/>
              </a:ext>
            </a:extLst>
          </p:cNvPr>
          <p:cNvGraphicFramePr>
            <a:graphicFrameLocks noChangeAspect="1"/>
          </p:cNvGraphicFramePr>
          <p:nvPr userDrawn="1">
            <p:custDataLst>
              <p:tags r:id="rId1"/>
            </p:custDataLst>
            <p:extLst>
              <p:ext uri="{D42A27DB-BD31-4B8C-83A1-F6EECF244321}">
                <p14:modId xmlns:p14="http://schemas.microsoft.com/office/powerpoint/2010/main" val="107443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E303684C-2FE8-AB53-65BE-716CFFC1B5F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1FAAFAE6-D60C-93B1-4819-060D20F8BFF4}"/>
              </a:ext>
            </a:extLst>
          </p:cNvPr>
          <p:cNvSpPr>
            <a:spLocks noGrp="1"/>
          </p:cNvSpPr>
          <p:nvPr>
            <p:ph type="ctrTitle" hasCustomPrompt="1"/>
          </p:nvPr>
        </p:nvSpPr>
        <p:spPr>
          <a:xfrm>
            <a:off x="550863" y="1143696"/>
            <a:ext cx="7271826" cy="2387600"/>
          </a:xfrm>
        </p:spPr>
        <p:txBody>
          <a:bodyPr vert="horz" anchor="b">
            <a:normAutofit/>
          </a:bodyPr>
          <a:lstStyle>
            <a:lvl1pPr algn="l">
              <a:defRPr sz="3600">
                <a:solidFill>
                  <a:schemeClr val="tx2"/>
                </a:solidFill>
              </a:defRPr>
            </a:lvl1pPr>
          </a:lstStyle>
          <a:p>
            <a:r>
              <a:rPr lang="en-GB"/>
              <a:t>Click to edit title</a:t>
            </a:r>
            <a:endParaRPr lang="fr-FR"/>
          </a:p>
        </p:txBody>
      </p:sp>
      <p:sp>
        <p:nvSpPr>
          <p:cNvPr id="3" name="Sous-titre 2">
            <a:extLst>
              <a:ext uri="{FF2B5EF4-FFF2-40B4-BE49-F238E27FC236}">
                <a16:creationId xmlns:a16="http://schemas.microsoft.com/office/drawing/2014/main" id="{B989298A-8D13-336B-A448-1CB247CE6E4F}"/>
              </a:ext>
            </a:extLst>
          </p:cNvPr>
          <p:cNvSpPr>
            <a:spLocks noGrp="1"/>
          </p:cNvSpPr>
          <p:nvPr>
            <p:ph type="subTitle" idx="1" hasCustomPrompt="1"/>
          </p:nvPr>
        </p:nvSpPr>
        <p:spPr>
          <a:xfrm>
            <a:off x="550863" y="3615481"/>
            <a:ext cx="7271826" cy="522339"/>
          </a:xfrm>
        </p:spPr>
        <p:txBody>
          <a:bodyPr>
            <a:noAutofit/>
          </a:bodyPr>
          <a:lstStyle>
            <a:lvl1pPr marL="0" indent="0" algn="l">
              <a:buNone/>
              <a:defRPr sz="2000" cap="none" baseline="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Click to </a:t>
            </a:r>
            <a:r>
              <a:rPr lang="fr-FR" err="1"/>
              <a:t>edit</a:t>
            </a:r>
            <a:r>
              <a:rPr lang="fr-FR"/>
              <a:t> </a:t>
            </a:r>
            <a:r>
              <a:rPr lang="fr-FR" err="1"/>
              <a:t>subtitle</a:t>
            </a:r>
            <a:endParaRPr lang="fr-FR"/>
          </a:p>
        </p:txBody>
      </p:sp>
    </p:spTree>
    <p:extLst>
      <p:ext uri="{BB962C8B-B14F-4D97-AF65-F5344CB8AC3E}">
        <p14:creationId xmlns:p14="http://schemas.microsoft.com/office/powerpoint/2010/main" val="1965855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 white">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6921590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02A78A85-561E-020D-C7F8-40BBB3F191CA}"/>
              </a:ext>
            </a:extLst>
          </p:cNvPr>
          <p:cNvSpPr>
            <a:spLocks noGrp="1"/>
          </p:cNvSpPr>
          <p:nvPr>
            <p:ph type="title" hasCustomPrompt="1"/>
          </p:nvPr>
        </p:nvSpPr>
        <p:spPr>
          <a:xfrm>
            <a:off x="550800" y="349200"/>
            <a:ext cx="11085545" cy="631874"/>
          </a:xfrm>
        </p:spPr>
        <p:txBody>
          <a:bodyPr vert="horz" anchor="t"/>
          <a:lstStyle>
            <a:lvl1pPr>
              <a:defRPr>
                <a:solidFill>
                  <a:schemeClr val="tx2"/>
                </a:solidFill>
              </a:defRPr>
            </a:lvl1pPr>
          </a:lstStyle>
          <a:p>
            <a:r>
              <a:rPr lang="fr-FR"/>
              <a:t>Contents/Agenda – click to edit</a:t>
            </a:r>
          </a:p>
        </p:txBody>
      </p:sp>
      <p:cxnSp>
        <p:nvCxnSpPr>
          <p:cNvPr id="17" name="Connecteur droit 16">
            <a:extLst>
              <a:ext uri="{FF2B5EF4-FFF2-40B4-BE49-F238E27FC236}">
                <a16:creationId xmlns:a16="http://schemas.microsoft.com/office/drawing/2014/main" id="{AE14744E-D487-EF19-52F0-0B3D709B5928}"/>
              </a:ext>
            </a:extLst>
          </p:cNvPr>
          <p:cNvCxnSpPr>
            <a:cxnSpLocks/>
          </p:cNvCxnSpPr>
          <p:nvPr userDrawn="1"/>
        </p:nvCxnSpPr>
        <p:spPr>
          <a:xfrm>
            <a:off x="550863" y="6457292"/>
            <a:ext cx="1114693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5">
            <a:extLst>
              <a:ext uri="{FF2B5EF4-FFF2-40B4-BE49-F238E27FC236}">
                <a16:creationId xmlns:a16="http://schemas.microsoft.com/office/drawing/2014/main" id="{D39FA986-AFFA-D470-697F-282E932DA97D}"/>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6" name="ZoneTexte 30">
            <a:extLst>
              <a:ext uri="{FF2B5EF4-FFF2-40B4-BE49-F238E27FC236}">
                <a16:creationId xmlns:a16="http://schemas.microsoft.com/office/drawing/2014/main" id="{80BE8D59-DD35-81CC-C390-1EF4D3143D59}"/>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pic>
        <p:nvPicPr>
          <p:cNvPr id="7" name="Graphic 6">
            <a:extLst>
              <a:ext uri="{FF2B5EF4-FFF2-40B4-BE49-F238E27FC236}">
                <a16:creationId xmlns:a16="http://schemas.microsoft.com/office/drawing/2014/main" id="{C32B4131-3A13-83F5-B9C7-02B3E1293A8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030" y="6525344"/>
            <a:ext cx="494233" cy="204817"/>
          </a:xfrm>
          <a:prstGeom prst="rect">
            <a:avLst/>
          </a:prstGeom>
        </p:spPr>
      </p:pic>
      <p:sp>
        <p:nvSpPr>
          <p:cNvPr id="5" name="Espace réservé du contenu 3">
            <a:extLst>
              <a:ext uri="{FF2B5EF4-FFF2-40B4-BE49-F238E27FC236}">
                <a16:creationId xmlns:a16="http://schemas.microsoft.com/office/drawing/2014/main" id="{FCB803A9-272C-4119-092B-F5D7EE4021F0}"/>
              </a:ext>
            </a:extLst>
          </p:cNvPr>
          <p:cNvSpPr>
            <a:spLocks noGrp="1"/>
          </p:cNvSpPr>
          <p:nvPr>
            <p:ph sz="half" idx="2" hasCustomPrompt="1"/>
          </p:nvPr>
        </p:nvSpPr>
        <p:spPr>
          <a:xfrm>
            <a:off x="550862" y="1700808"/>
            <a:ext cx="8281442" cy="4520455"/>
          </a:xfrm>
        </p:spPr>
        <p:txBody>
          <a:bodyPr/>
          <a:lstStyle>
            <a:lvl1pPr marL="457200" indent="-457200">
              <a:lnSpc>
                <a:spcPct val="150000"/>
              </a:lnSpc>
              <a:buClr>
                <a:schemeClr val="tx2"/>
              </a:buClr>
              <a:buFont typeface="+mj-lt"/>
              <a:buAutoNum type="arabicPeriod"/>
              <a:defRPr sz="2000">
                <a:solidFill>
                  <a:schemeClr val="tx1"/>
                </a:solidFill>
              </a:defRPr>
            </a:lvl1pPr>
            <a:lvl2pPr marL="812800" indent="-457200">
              <a:lnSpc>
                <a:spcPct val="150000"/>
              </a:lnSpc>
              <a:buClr>
                <a:schemeClr val="bg1"/>
              </a:buClr>
              <a:buFont typeface="+mj-lt"/>
              <a:buAutoNum type="arabicPeriod"/>
              <a:defRPr sz="2000">
                <a:solidFill>
                  <a:schemeClr val="bg1"/>
                </a:solidFill>
              </a:defRPr>
            </a:lvl2pPr>
            <a:lvl3pPr marL="1222375" indent="-457200">
              <a:lnSpc>
                <a:spcPct val="150000"/>
              </a:lnSpc>
              <a:buClr>
                <a:schemeClr val="bg1"/>
              </a:buClr>
              <a:buFont typeface="+mj-lt"/>
              <a:buAutoNum type="arabicPeriod"/>
              <a:defRPr sz="2000">
                <a:solidFill>
                  <a:schemeClr val="bg1"/>
                </a:solidFill>
              </a:defRPr>
            </a:lvl3pPr>
            <a:lvl4pPr marL="1663700" indent="-457200">
              <a:lnSpc>
                <a:spcPct val="150000"/>
              </a:lnSpc>
              <a:buClr>
                <a:schemeClr val="bg1"/>
              </a:buClr>
              <a:buFont typeface="+mj-lt"/>
              <a:buAutoNum type="arabicPeriod"/>
              <a:defRPr sz="2000">
                <a:solidFill>
                  <a:schemeClr val="bg1"/>
                </a:solidFill>
              </a:defRPr>
            </a:lvl4pPr>
            <a:lvl5pPr marL="2073275" indent="-457200">
              <a:lnSpc>
                <a:spcPct val="150000"/>
              </a:lnSpc>
              <a:buClr>
                <a:schemeClr val="bg1"/>
              </a:buClr>
              <a:buFont typeface="+mj-lt"/>
              <a:buAutoNum type="arabicPeriod"/>
              <a:defRPr sz="2000">
                <a:solidFill>
                  <a:schemeClr val="bg1"/>
                </a:solidFill>
              </a:defRPr>
            </a:lvl5pPr>
          </a:lstStyle>
          <a:p>
            <a:pPr lvl="0"/>
            <a:r>
              <a:rPr lang="fr-FR"/>
              <a:t>Click to </a:t>
            </a:r>
            <a:r>
              <a:rPr lang="fr-FR" err="1"/>
              <a:t>edit</a:t>
            </a:r>
            <a:r>
              <a:rPr lang="fr-FR"/>
              <a:t> agenda</a:t>
            </a:r>
          </a:p>
        </p:txBody>
      </p:sp>
    </p:spTree>
    <p:extLst>
      <p:ext uri="{BB962C8B-B14F-4D97-AF65-F5344CB8AC3E}">
        <p14:creationId xmlns:p14="http://schemas.microsoft.com/office/powerpoint/2010/main" val="4079920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rast 1">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5346402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6" name="Picture 15" descr="A green background with a blue sky&#10;&#10;Description automatically generated with medium confidence">
            <a:extLst>
              <a:ext uri="{FF2B5EF4-FFF2-40B4-BE49-F238E27FC236}">
                <a16:creationId xmlns:a16="http://schemas.microsoft.com/office/drawing/2014/main" id="{6D1D583A-9E57-B8FF-C5B6-5F9EE9C9A1C3}"/>
              </a:ext>
            </a:extLst>
          </p:cNvPr>
          <p:cNvPicPr>
            <a:picLocks noChangeAspect="1"/>
          </p:cNvPicPr>
          <p:nvPr userDrawn="1"/>
        </p:nvPicPr>
        <p:blipFill>
          <a:blip r:embed="rId5" cstate="screen">
            <a:alphaModFix amt="50000"/>
            <a:extLst>
              <a:ext uri="{28A0092B-C50C-407E-A947-70E740481C1C}">
                <a14:useLocalDpi xmlns:a14="http://schemas.microsoft.com/office/drawing/2010/main"/>
              </a:ext>
            </a:extLst>
          </a:blip>
          <a:stretch>
            <a:fillRect/>
          </a:stretch>
        </p:blipFill>
        <p:spPr>
          <a:xfrm rot="5400000">
            <a:off x="7179768" y="1830173"/>
            <a:ext cx="6857999" cy="3197658"/>
          </a:xfrm>
          <a:prstGeom prst="rect">
            <a:avLst/>
          </a:prstGeom>
        </p:spPr>
      </p:pic>
      <p:sp>
        <p:nvSpPr>
          <p:cNvPr id="2" name="Titre 1">
            <a:extLst>
              <a:ext uri="{FF2B5EF4-FFF2-40B4-BE49-F238E27FC236}">
                <a16:creationId xmlns:a16="http://schemas.microsoft.com/office/drawing/2014/main" id="{02A78A85-561E-020D-C7F8-40BBB3F191CA}"/>
              </a:ext>
            </a:extLst>
          </p:cNvPr>
          <p:cNvSpPr>
            <a:spLocks noGrp="1"/>
          </p:cNvSpPr>
          <p:nvPr>
            <p:ph type="title" hasCustomPrompt="1"/>
          </p:nvPr>
        </p:nvSpPr>
        <p:spPr>
          <a:xfrm>
            <a:off x="550800" y="349200"/>
            <a:ext cx="8276709" cy="631875"/>
          </a:xfrm>
        </p:spPr>
        <p:txBody>
          <a:bodyPr vert="horz" anchor="t"/>
          <a:lstStyle>
            <a:lvl1pPr>
              <a:defRPr>
                <a:solidFill>
                  <a:schemeClr val="tx2"/>
                </a:solidFill>
              </a:defRPr>
            </a:lvl1pPr>
          </a:lstStyle>
          <a:p>
            <a:r>
              <a:rPr lang="en-GB"/>
              <a:t>Click to edit title</a:t>
            </a:r>
            <a:endParaRPr lang="fr-FR"/>
          </a:p>
        </p:txBody>
      </p:sp>
      <p:sp>
        <p:nvSpPr>
          <p:cNvPr id="3" name="Espace réservé du texte 2">
            <a:extLst>
              <a:ext uri="{FF2B5EF4-FFF2-40B4-BE49-F238E27FC236}">
                <a16:creationId xmlns:a16="http://schemas.microsoft.com/office/drawing/2014/main" id="{E43735A6-6302-B3D2-6BB7-6309454C5C3A}"/>
              </a:ext>
            </a:extLst>
          </p:cNvPr>
          <p:cNvSpPr>
            <a:spLocks noGrp="1"/>
          </p:cNvSpPr>
          <p:nvPr>
            <p:ph type="body" idx="1" hasCustomPrompt="1"/>
          </p:nvPr>
        </p:nvSpPr>
        <p:spPr>
          <a:xfrm>
            <a:off x="550862" y="1142058"/>
            <a:ext cx="8281441" cy="199380"/>
          </a:xfrm>
        </p:spPr>
        <p:txBody>
          <a:bodyPr anchor="t">
            <a:noAutofit/>
          </a:bodyPr>
          <a:lstStyle>
            <a:lvl1pPr marL="0" indent="0">
              <a:buClr>
                <a:schemeClr val="bg1"/>
              </a:buClr>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4" name="Espace réservé du contenu 3">
            <a:extLst>
              <a:ext uri="{FF2B5EF4-FFF2-40B4-BE49-F238E27FC236}">
                <a16:creationId xmlns:a16="http://schemas.microsoft.com/office/drawing/2014/main" id="{2D3E2C40-4C7F-6E36-C2FB-962C73150210}"/>
              </a:ext>
            </a:extLst>
          </p:cNvPr>
          <p:cNvSpPr>
            <a:spLocks noGrp="1"/>
          </p:cNvSpPr>
          <p:nvPr>
            <p:ph sz="half" idx="2"/>
          </p:nvPr>
        </p:nvSpPr>
        <p:spPr>
          <a:xfrm>
            <a:off x="550864" y="1596470"/>
            <a:ext cx="8281440" cy="4640818"/>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Espace réservé du texte 4">
            <a:extLst>
              <a:ext uri="{FF2B5EF4-FFF2-40B4-BE49-F238E27FC236}">
                <a16:creationId xmlns:a16="http://schemas.microsoft.com/office/drawing/2014/main" id="{2D35804D-7044-B129-7E2C-ED3868BD4F80}"/>
              </a:ext>
            </a:extLst>
          </p:cNvPr>
          <p:cNvSpPr>
            <a:spLocks noGrp="1"/>
          </p:cNvSpPr>
          <p:nvPr>
            <p:ph type="body" sz="quarter" idx="3" hasCustomPrompt="1"/>
          </p:nvPr>
        </p:nvSpPr>
        <p:spPr>
          <a:xfrm>
            <a:off x="9192343" y="1142058"/>
            <a:ext cx="2448793" cy="205658"/>
          </a:xfrm>
        </p:spPr>
        <p:txBody>
          <a:bodyPr anchor="b">
            <a:noAutofit/>
          </a:bodyPr>
          <a:lstStyle>
            <a:lvl1pPr marL="0" indent="0">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6" name="Espace réservé du contenu 5">
            <a:extLst>
              <a:ext uri="{FF2B5EF4-FFF2-40B4-BE49-F238E27FC236}">
                <a16:creationId xmlns:a16="http://schemas.microsoft.com/office/drawing/2014/main" id="{C56BF488-D9DF-64BA-30D9-77D4A3CB1561}"/>
              </a:ext>
            </a:extLst>
          </p:cNvPr>
          <p:cNvSpPr>
            <a:spLocks noGrp="1"/>
          </p:cNvSpPr>
          <p:nvPr>
            <p:ph sz="quarter" idx="4"/>
          </p:nvPr>
        </p:nvSpPr>
        <p:spPr>
          <a:xfrm>
            <a:off x="9192343" y="1596470"/>
            <a:ext cx="2448793" cy="46408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7" name="Connecteur droit 16">
            <a:extLst>
              <a:ext uri="{FF2B5EF4-FFF2-40B4-BE49-F238E27FC236}">
                <a16:creationId xmlns:a16="http://schemas.microsoft.com/office/drawing/2014/main" id="{AE14744E-D487-EF19-52F0-0B3D709B5928}"/>
              </a:ext>
            </a:extLst>
          </p:cNvPr>
          <p:cNvCxnSpPr>
            <a:cxnSpLocks/>
          </p:cNvCxnSpPr>
          <p:nvPr userDrawn="1"/>
        </p:nvCxnSpPr>
        <p:spPr>
          <a:xfrm>
            <a:off x="550862" y="6457292"/>
            <a:ext cx="827670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Connecteur droit 16">
            <a:extLst>
              <a:ext uri="{FF2B5EF4-FFF2-40B4-BE49-F238E27FC236}">
                <a16:creationId xmlns:a16="http://schemas.microsoft.com/office/drawing/2014/main" id="{9666D286-AB20-062D-A43F-74C9D7759B7D}"/>
              </a:ext>
            </a:extLst>
          </p:cNvPr>
          <p:cNvCxnSpPr>
            <a:cxnSpLocks/>
          </p:cNvCxnSpPr>
          <p:nvPr userDrawn="1"/>
        </p:nvCxnSpPr>
        <p:spPr>
          <a:xfrm>
            <a:off x="9192343" y="6457292"/>
            <a:ext cx="244706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Espace réservé du numéro de diapositive 5">
            <a:extLst>
              <a:ext uri="{FF2B5EF4-FFF2-40B4-BE49-F238E27FC236}">
                <a16:creationId xmlns:a16="http://schemas.microsoft.com/office/drawing/2014/main" id="{510C2F0B-2799-67BD-FD30-3323FE6E8D3F}"/>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11" name="ZoneTexte 30">
            <a:extLst>
              <a:ext uri="{FF2B5EF4-FFF2-40B4-BE49-F238E27FC236}">
                <a16:creationId xmlns:a16="http://schemas.microsoft.com/office/drawing/2014/main" id="{EC29607A-2DE2-FCC6-A881-0CCFBEAB6DC7}"/>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pic>
        <p:nvPicPr>
          <p:cNvPr id="12" name="Graphic 11">
            <a:extLst>
              <a:ext uri="{FF2B5EF4-FFF2-40B4-BE49-F238E27FC236}">
                <a16:creationId xmlns:a16="http://schemas.microsoft.com/office/drawing/2014/main" id="{1DF557D7-8A65-33D4-0D11-3531E831257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8030" y="6525344"/>
            <a:ext cx="494233" cy="204817"/>
          </a:xfrm>
          <a:prstGeom prst="rect">
            <a:avLst/>
          </a:prstGeom>
        </p:spPr>
      </p:pic>
      <p:sp>
        <p:nvSpPr>
          <p:cNvPr id="15" name="Espace réservé du contenu 6">
            <a:extLst>
              <a:ext uri="{FF2B5EF4-FFF2-40B4-BE49-F238E27FC236}">
                <a16:creationId xmlns:a16="http://schemas.microsoft.com/office/drawing/2014/main" id="{BB6B3779-78D5-9210-1459-E20DFD83BF8E}"/>
              </a:ext>
            </a:extLst>
          </p:cNvPr>
          <p:cNvSpPr>
            <a:spLocks noGrp="1"/>
          </p:cNvSpPr>
          <p:nvPr>
            <p:ph sz="quarter" idx="18" hasCustomPrompt="1"/>
          </p:nvPr>
        </p:nvSpPr>
        <p:spPr>
          <a:xfrm>
            <a:off x="1234696" y="6570000"/>
            <a:ext cx="7592813"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Tree>
    <p:extLst>
      <p:ext uri="{BB962C8B-B14F-4D97-AF65-F5344CB8AC3E}">
        <p14:creationId xmlns:p14="http://schemas.microsoft.com/office/powerpoint/2010/main" val="3705126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rast 2">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30300092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2" name="Picture 11" descr="A green background with a blue sky&#10;&#10;Description automatically generated with medium confidence">
            <a:extLst>
              <a:ext uri="{FF2B5EF4-FFF2-40B4-BE49-F238E27FC236}">
                <a16:creationId xmlns:a16="http://schemas.microsoft.com/office/drawing/2014/main" id="{D429C1F7-136C-DAC8-26FD-DE5E9DDAE7CC}"/>
              </a:ext>
            </a:extLst>
          </p:cNvPr>
          <p:cNvPicPr>
            <a:picLocks noChangeAspect="1"/>
          </p:cNvPicPr>
          <p:nvPr userDrawn="1"/>
        </p:nvPicPr>
        <p:blipFill>
          <a:blip r:embed="rId5">
            <a:alphaModFix amt="50000"/>
          </a:blip>
          <a:stretch>
            <a:fillRect/>
          </a:stretch>
        </p:blipFill>
        <p:spPr>
          <a:xfrm rot="5400000">
            <a:off x="5722797" y="373203"/>
            <a:ext cx="6857999" cy="6111600"/>
          </a:xfrm>
          <a:prstGeom prst="rect">
            <a:avLst/>
          </a:prstGeom>
        </p:spPr>
      </p:pic>
      <p:sp>
        <p:nvSpPr>
          <p:cNvPr id="2" name="Titre 1">
            <a:extLst>
              <a:ext uri="{FF2B5EF4-FFF2-40B4-BE49-F238E27FC236}">
                <a16:creationId xmlns:a16="http://schemas.microsoft.com/office/drawing/2014/main" id="{02A78A85-561E-020D-C7F8-40BBB3F191CA}"/>
              </a:ext>
            </a:extLst>
          </p:cNvPr>
          <p:cNvSpPr>
            <a:spLocks noGrp="1"/>
          </p:cNvSpPr>
          <p:nvPr>
            <p:ph type="title" hasCustomPrompt="1"/>
          </p:nvPr>
        </p:nvSpPr>
        <p:spPr>
          <a:xfrm>
            <a:off x="550800" y="349199"/>
            <a:ext cx="5395946" cy="631875"/>
          </a:xfrm>
        </p:spPr>
        <p:txBody>
          <a:bodyPr vert="horz" anchor="t"/>
          <a:lstStyle>
            <a:lvl1pPr>
              <a:defRPr>
                <a:solidFill>
                  <a:schemeClr val="tx2"/>
                </a:solidFill>
              </a:defRPr>
            </a:lvl1pPr>
          </a:lstStyle>
          <a:p>
            <a:r>
              <a:rPr lang="en-GB"/>
              <a:t>Click to edit title</a:t>
            </a:r>
            <a:endParaRPr lang="fr-FR"/>
          </a:p>
        </p:txBody>
      </p:sp>
      <p:sp>
        <p:nvSpPr>
          <p:cNvPr id="3" name="Espace réservé du texte 2">
            <a:extLst>
              <a:ext uri="{FF2B5EF4-FFF2-40B4-BE49-F238E27FC236}">
                <a16:creationId xmlns:a16="http://schemas.microsoft.com/office/drawing/2014/main" id="{E43735A6-6302-B3D2-6BB7-6309454C5C3A}"/>
              </a:ext>
            </a:extLst>
          </p:cNvPr>
          <p:cNvSpPr>
            <a:spLocks noGrp="1"/>
          </p:cNvSpPr>
          <p:nvPr>
            <p:ph type="body" idx="1" hasCustomPrompt="1"/>
          </p:nvPr>
        </p:nvSpPr>
        <p:spPr>
          <a:xfrm>
            <a:off x="550862" y="1131554"/>
            <a:ext cx="5400677" cy="210108"/>
          </a:xfrm>
        </p:spPr>
        <p:txBody>
          <a:bodyPr anchor="t">
            <a:noAutofit/>
          </a:bodyPr>
          <a:lstStyle>
            <a:lvl1pPr marL="0" indent="0">
              <a:buClr>
                <a:schemeClr val="bg1"/>
              </a:buClr>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4" name="Espace réservé du contenu 3">
            <a:extLst>
              <a:ext uri="{FF2B5EF4-FFF2-40B4-BE49-F238E27FC236}">
                <a16:creationId xmlns:a16="http://schemas.microsoft.com/office/drawing/2014/main" id="{2D3E2C40-4C7F-6E36-C2FB-962C73150210}"/>
              </a:ext>
            </a:extLst>
          </p:cNvPr>
          <p:cNvSpPr>
            <a:spLocks noGrp="1"/>
          </p:cNvSpPr>
          <p:nvPr>
            <p:ph sz="half" idx="2"/>
          </p:nvPr>
        </p:nvSpPr>
        <p:spPr>
          <a:xfrm>
            <a:off x="550862" y="1586706"/>
            <a:ext cx="5400677" cy="465058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Espace réservé du texte 4">
            <a:extLst>
              <a:ext uri="{FF2B5EF4-FFF2-40B4-BE49-F238E27FC236}">
                <a16:creationId xmlns:a16="http://schemas.microsoft.com/office/drawing/2014/main" id="{2D35804D-7044-B129-7E2C-ED3868BD4F80}"/>
              </a:ext>
            </a:extLst>
          </p:cNvPr>
          <p:cNvSpPr>
            <a:spLocks noGrp="1"/>
          </p:cNvSpPr>
          <p:nvPr>
            <p:ph type="body" sz="quarter" idx="3" hasCustomPrompt="1"/>
          </p:nvPr>
        </p:nvSpPr>
        <p:spPr>
          <a:xfrm>
            <a:off x="6240463" y="1132977"/>
            <a:ext cx="5400675" cy="208461"/>
          </a:xfrm>
        </p:spPr>
        <p:txBody>
          <a:bodyPr anchor="t">
            <a:noAutofit/>
          </a:bodyPr>
          <a:lstStyle>
            <a:lvl1pPr marL="0" indent="0">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6" name="Espace réservé du contenu 5">
            <a:extLst>
              <a:ext uri="{FF2B5EF4-FFF2-40B4-BE49-F238E27FC236}">
                <a16:creationId xmlns:a16="http://schemas.microsoft.com/office/drawing/2014/main" id="{C56BF488-D9DF-64BA-30D9-77D4A3CB1561}"/>
              </a:ext>
            </a:extLst>
          </p:cNvPr>
          <p:cNvSpPr>
            <a:spLocks noGrp="1"/>
          </p:cNvSpPr>
          <p:nvPr>
            <p:ph sz="quarter" idx="4"/>
          </p:nvPr>
        </p:nvSpPr>
        <p:spPr>
          <a:xfrm>
            <a:off x="6240463" y="1586706"/>
            <a:ext cx="5400676" cy="465057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7" name="Connecteur droit 16">
            <a:extLst>
              <a:ext uri="{FF2B5EF4-FFF2-40B4-BE49-F238E27FC236}">
                <a16:creationId xmlns:a16="http://schemas.microsoft.com/office/drawing/2014/main" id="{AE14744E-D487-EF19-52F0-0B3D709B5928}"/>
              </a:ext>
            </a:extLst>
          </p:cNvPr>
          <p:cNvCxnSpPr>
            <a:cxnSpLocks/>
          </p:cNvCxnSpPr>
          <p:nvPr userDrawn="1"/>
        </p:nvCxnSpPr>
        <p:spPr>
          <a:xfrm>
            <a:off x="550863" y="6457292"/>
            <a:ext cx="540067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EEA01619-26E7-1752-2492-BA8B62D4773E}"/>
              </a:ext>
            </a:extLst>
          </p:cNvPr>
          <p:cNvCxnSpPr>
            <a:cxnSpLocks/>
          </p:cNvCxnSpPr>
          <p:nvPr userDrawn="1"/>
        </p:nvCxnSpPr>
        <p:spPr>
          <a:xfrm>
            <a:off x="6240462" y="6457292"/>
            <a:ext cx="540067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B083480F-4AEB-CC56-9E28-75B8E7A55047}"/>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15" name="ZoneTexte 30">
            <a:extLst>
              <a:ext uri="{FF2B5EF4-FFF2-40B4-BE49-F238E27FC236}">
                <a16:creationId xmlns:a16="http://schemas.microsoft.com/office/drawing/2014/main" id="{9500CAE8-3CD3-1DDF-DF51-CB6969925235}"/>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pic>
        <p:nvPicPr>
          <p:cNvPr id="16" name="Graphic 15">
            <a:extLst>
              <a:ext uri="{FF2B5EF4-FFF2-40B4-BE49-F238E27FC236}">
                <a16:creationId xmlns:a16="http://schemas.microsoft.com/office/drawing/2014/main" id="{E9DA5FBA-A8CC-22E0-9E4C-C7F3CD72DF7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8030" y="6525344"/>
            <a:ext cx="494233" cy="204817"/>
          </a:xfrm>
          <a:prstGeom prst="rect">
            <a:avLst/>
          </a:prstGeom>
        </p:spPr>
      </p:pic>
      <p:sp>
        <p:nvSpPr>
          <p:cNvPr id="19" name="Espace réservé du contenu 6">
            <a:extLst>
              <a:ext uri="{FF2B5EF4-FFF2-40B4-BE49-F238E27FC236}">
                <a16:creationId xmlns:a16="http://schemas.microsoft.com/office/drawing/2014/main" id="{47DD7148-9127-86A3-6944-6DF6931A959F}"/>
              </a:ext>
            </a:extLst>
          </p:cNvPr>
          <p:cNvSpPr>
            <a:spLocks noGrp="1"/>
          </p:cNvSpPr>
          <p:nvPr>
            <p:ph sz="quarter" idx="18" hasCustomPrompt="1"/>
          </p:nvPr>
        </p:nvSpPr>
        <p:spPr>
          <a:xfrm>
            <a:off x="1234697" y="6570000"/>
            <a:ext cx="4712050"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Tree>
    <p:extLst>
      <p:ext uri="{BB962C8B-B14F-4D97-AF65-F5344CB8AC3E}">
        <p14:creationId xmlns:p14="http://schemas.microsoft.com/office/powerpoint/2010/main" val="732665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rast 3">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235771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1" name="Picture 10" descr="A green background with a blue sky&#10;&#10;Description automatically generated with medium confidence">
            <a:extLst>
              <a:ext uri="{FF2B5EF4-FFF2-40B4-BE49-F238E27FC236}">
                <a16:creationId xmlns:a16="http://schemas.microsoft.com/office/drawing/2014/main" id="{1B32CB2B-A035-FA4B-985C-190F69D1D835}"/>
              </a:ext>
            </a:extLst>
          </p:cNvPr>
          <p:cNvPicPr>
            <a:picLocks noChangeAspect="1"/>
          </p:cNvPicPr>
          <p:nvPr userDrawn="1"/>
        </p:nvPicPr>
        <p:blipFill>
          <a:blip r:embed="rId5">
            <a:alphaModFix amt="50000"/>
          </a:blip>
          <a:stretch>
            <a:fillRect/>
          </a:stretch>
        </p:blipFill>
        <p:spPr>
          <a:xfrm>
            <a:off x="3354204" y="0"/>
            <a:ext cx="8853396" cy="6858000"/>
          </a:xfrm>
          <a:prstGeom prst="rect">
            <a:avLst/>
          </a:prstGeom>
        </p:spPr>
      </p:pic>
      <p:sp>
        <p:nvSpPr>
          <p:cNvPr id="2" name="Titre 1">
            <a:extLst>
              <a:ext uri="{FF2B5EF4-FFF2-40B4-BE49-F238E27FC236}">
                <a16:creationId xmlns:a16="http://schemas.microsoft.com/office/drawing/2014/main" id="{02A78A85-561E-020D-C7F8-40BBB3F191CA}"/>
              </a:ext>
            </a:extLst>
          </p:cNvPr>
          <p:cNvSpPr>
            <a:spLocks noGrp="1"/>
          </p:cNvSpPr>
          <p:nvPr>
            <p:ph type="title" hasCustomPrompt="1"/>
          </p:nvPr>
        </p:nvSpPr>
        <p:spPr>
          <a:xfrm>
            <a:off x="555594" y="2639112"/>
            <a:ext cx="2444062" cy="906623"/>
          </a:xfrm>
        </p:spPr>
        <p:txBody>
          <a:bodyPr vert="horz"/>
          <a:lstStyle>
            <a:lvl1pPr>
              <a:defRPr>
                <a:solidFill>
                  <a:schemeClr val="tx2"/>
                </a:solidFill>
              </a:defRPr>
            </a:lvl1pPr>
          </a:lstStyle>
          <a:p>
            <a:r>
              <a:rPr lang="en-GB"/>
              <a:t>Click to edit title</a:t>
            </a:r>
            <a:endParaRPr lang="fr-FR"/>
          </a:p>
        </p:txBody>
      </p:sp>
      <p:sp>
        <p:nvSpPr>
          <p:cNvPr id="3" name="Espace réservé du texte 2">
            <a:extLst>
              <a:ext uri="{FF2B5EF4-FFF2-40B4-BE49-F238E27FC236}">
                <a16:creationId xmlns:a16="http://schemas.microsoft.com/office/drawing/2014/main" id="{E43735A6-6302-B3D2-6BB7-6309454C5C3A}"/>
              </a:ext>
            </a:extLst>
          </p:cNvPr>
          <p:cNvSpPr>
            <a:spLocks noGrp="1"/>
          </p:cNvSpPr>
          <p:nvPr>
            <p:ph type="body" idx="1" hasCustomPrompt="1"/>
          </p:nvPr>
        </p:nvSpPr>
        <p:spPr>
          <a:xfrm>
            <a:off x="550862" y="3806931"/>
            <a:ext cx="2444061" cy="342139"/>
          </a:xfrm>
        </p:spPr>
        <p:txBody>
          <a:bodyPr anchor="t">
            <a:noAutofit/>
          </a:bodyPr>
          <a:lstStyle>
            <a:lvl1pPr marL="0" indent="0">
              <a:buClr>
                <a:schemeClr val="bg1"/>
              </a:buClr>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5" name="Espace réservé du texte 4">
            <a:extLst>
              <a:ext uri="{FF2B5EF4-FFF2-40B4-BE49-F238E27FC236}">
                <a16:creationId xmlns:a16="http://schemas.microsoft.com/office/drawing/2014/main" id="{2D35804D-7044-B129-7E2C-ED3868BD4F80}"/>
              </a:ext>
            </a:extLst>
          </p:cNvPr>
          <p:cNvSpPr>
            <a:spLocks noGrp="1"/>
          </p:cNvSpPr>
          <p:nvPr>
            <p:ph type="body" sz="quarter" idx="3" hasCustomPrompt="1"/>
          </p:nvPr>
        </p:nvSpPr>
        <p:spPr>
          <a:xfrm>
            <a:off x="3555249" y="908723"/>
            <a:ext cx="8085889" cy="216816"/>
          </a:xfrm>
        </p:spPr>
        <p:txBody>
          <a:bodyPr anchor="t">
            <a:noAutofit/>
          </a:bodyPr>
          <a:lstStyle>
            <a:lvl1pPr marL="0" indent="0">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6" name="Espace réservé du contenu 5">
            <a:extLst>
              <a:ext uri="{FF2B5EF4-FFF2-40B4-BE49-F238E27FC236}">
                <a16:creationId xmlns:a16="http://schemas.microsoft.com/office/drawing/2014/main" id="{C56BF488-D9DF-64BA-30D9-77D4A3CB1561}"/>
              </a:ext>
            </a:extLst>
          </p:cNvPr>
          <p:cNvSpPr>
            <a:spLocks noGrp="1"/>
          </p:cNvSpPr>
          <p:nvPr>
            <p:ph sz="quarter" idx="4"/>
          </p:nvPr>
        </p:nvSpPr>
        <p:spPr>
          <a:xfrm>
            <a:off x="3555250" y="1341439"/>
            <a:ext cx="8095354" cy="489585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2" name="Connecteur droit 11">
            <a:extLst>
              <a:ext uri="{FF2B5EF4-FFF2-40B4-BE49-F238E27FC236}">
                <a16:creationId xmlns:a16="http://schemas.microsoft.com/office/drawing/2014/main" id="{EED9200E-EA6C-759C-F110-06F6C138A237}"/>
              </a:ext>
            </a:extLst>
          </p:cNvPr>
          <p:cNvCxnSpPr>
            <a:cxnSpLocks/>
          </p:cNvCxnSpPr>
          <p:nvPr userDrawn="1"/>
        </p:nvCxnSpPr>
        <p:spPr>
          <a:xfrm>
            <a:off x="550863" y="1160463"/>
            <a:ext cx="2664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AE14744E-D487-EF19-52F0-0B3D709B5928}"/>
              </a:ext>
            </a:extLst>
          </p:cNvPr>
          <p:cNvCxnSpPr>
            <a:cxnSpLocks/>
          </p:cNvCxnSpPr>
          <p:nvPr userDrawn="1"/>
        </p:nvCxnSpPr>
        <p:spPr>
          <a:xfrm>
            <a:off x="550863" y="6457292"/>
            <a:ext cx="2664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EEA01619-26E7-1752-2492-BA8B62D4773E}"/>
              </a:ext>
            </a:extLst>
          </p:cNvPr>
          <p:cNvCxnSpPr>
            <a:cxnSpLocks/>
          </p:cNvCxnSpPr>
          <p:nvPr userDrawn="1"/>
        </p:nvCxnSpPr>
        <p:spPr>
          <a:xfrm>
            <a:off x="3545784" y="6457292"/>
            <a:ext cx="809535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5">
            <a:extLst>
              <a:ext uri="{FF2B5EF4-FFF2-40B4-BE49-F238E27FC236}">
                <a16:creationId xmlns:a16="http://schemas.microsoft.com/office/drawing/2014/main" id="{24F11CE2-041F-6445-F54A-56AAFFD76115}"/>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16" name="ZoneTexte 30">
            <a:extLst>
              <a:ext uri="{FF2B5EF4-FFF2-40B4-BE49-F238E27FC236}">
                <a16:creationId xmlns:a16="http://schemas.microsoft.com/office/drawing/2014/main" id="{73308105-1E1E-6CE2-C805-CAFCD218A71B}"/>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pic>
        <p:nvPicPr>
          <p:cNvPr id="19" name="Graphic 18">
            <a:extLst>
              <a:ext uri="{FF2B5EF4-FFF2-40B4-BE49-F238E27FC236}">
                <a16:creationId xmlns:a16="http://schemas.microsoft.com/office/drawing/2014/main" id="{4DC99DE7-024A-84C0-9207-FD9B640B134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8030" y="6525344"/>
            <a:ext cx="494233" cy="204817"/>
          </a:xfrm>
          <a:prstGeom prst="rect">
            <a:avLst/>
          </a:prstGeom>
        </p:spPr>
      </p:pic>
      <p:sp>
        <p:nvSpPr>
          <p:cNvPr id="20" name="Espace réservé du contenu 6">
            <a:extLst>
              <a:ext uri="{FF2B5EF4-FFF2-40B4-BE49-F238E27FC236}">
                <a16:creationId xmlns:a16="http://schemas.microsoft.com/office/drawing/2014/main" id="{95AC962B-733D-ABAE-17E4-E513BAC8B9E1}"/>
              </a:ext>
            </a:extLst>
          </p:cNvPr>
          <p:cNvSpPr>
            <a:spLocks noGrp="1"/>
          </p:cNvSpPr>
          <p:nvPr>
            <p:ph sz="quarter" idx="18" hasCustomPrompt="1"/>
          </p:nvPr>
        </p:nvSpPr>
        <p:spPr>
          <a:xfrm>
            <a:off x="3545784" y="6570000"/>
            <a:ext cx="6294631"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Tree>
    <p:extLst>
      <p:ext uri="{BB962C8B-B14F-4D97-AF65-F5344CB8AC3E}">
        <p14:creationId xmlns:p14="http://schemas.microsoft.com/office/powerpoint/2010/main" val="3736011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rast 4">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41435835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1" name="Picture 10" descr="A green background with a blue sky&#10;&#10;Description automatically generated with medium confidence">
            <a:extLst>
              <a:ext uri="{FF2B5EF4-FFF2-40B4-BE49-F238E27FC236}">
                <a16:creationId xmlns:a16="http://schemas.microsoft.com/office/drawing/2014/main" id="{36EB94C7-32BE-B79B-9241-EA22197B9FA2}"/>
              </a:ext>
            </a:extLst>
          </p:cNvPr>
          <p:cNvPicPr>
            <a:picLocks noChangeAspect="1"/>
          </p:cNvPicPr>
          <p:nvPr userDrawn="1"/>
        </p:nvPicPr>
        <p:blipFill>
          <a:blip r:embed="rId5" cstate="screen">
            <a:alphaModFix amt="50000"/>
            <a:extLst>
              <a:ext uri="{28A0092B-C50C-407E-A947-70E740481C1C}">
                <a14:useLocalDpi xmlns:a14="http://schemas.microsoft.com/office/drawing/2010/main"/>
              </a:ext>
            </a:extLst>
          </a:blip>
          <a:stretch>
            <a:fillRect/>
          </a:stretch>
        </p:blipFill>
        <p:spPr>
          <a:xfrm rot="5400000">
            <a:off x="-1751899" y="1751901"/>
            <a:ext cx="6857999" cy="3354203"/>
          </a:xfrm>
          <a:prstGeom prst="rect">
            <a:avLst/>
          </a:prstGeom>
        </p:spPr>
      </p:pic>
      <p:sp>
        <p:nvSpPr>
          <p:cNvPr id="2" name="Titre 1">
            <a:extLst>
              <a:ext uri="{FF2B5EF4-FFF2-40B4-BE49-F238E27FC236}">
                <a16:creationId xmlns:a16="http://schemas.microsoft.com/office/drawing/2014/main" id="{02A78A85-561E-020D-C7F8-40BBB3F191CA}"/>
              </a:ext>
            </a:extLst>
          </p:cNvPr>
          <p:cNvSpPr>
            <a:spLocks noGrp="1"/>
          </p:cNvSpPr>
          <p:nvPr>
            <p:ph type="title" hasCustomPrompt="1"/>
          </p:nvPr>
        </p:nvSpPr>
        <p:spPr>
          <a:xfrm>
            <a:off x="555594" y="2639112"/>
            <a:ext cx="2444062" cy="906623"/>
          </a:xfrm>
        </p:spPr>
        <p:txBody>
          <a:bodyPr vert="horz"/>
          <a:lstStyle>
            <a:lvl1pPr>
              <a:defRPr>
                <a:solidFill>
                  <a:schemeClr val="tx2"/>
                </a:solidFill>
              </a:defRPr>
            </a:lvl1pPr>
          </a:lstStyle>
          <a:p>
            <a:r>
              <a:rPr lang="en-GB"/>
              <a:t>Click to edit title</a:t>
            </a:r>
            <a:endParaRPr lang="fr-FR"/>
          </a:p>
        </p:txBody>
      </p:sp>
      <p:sp>
        <p:nvSpPr>
          <p:cNvPr id="3" name="Espace réservé du texte 2">
            <a:extLst>
              <a:ext uri="{FF2B5EF4-FFF2-40B4-BE49-F238E27FC236}">
                <a16:creationId xmlns:a16="http://schemas.microsoft.com/office/drawing/2014/main" id="{E43735A6-6302-B3D2-6BB7-6309454C5C3A}"/>
              </a:ext>
            </a:extLst>
          </p:cNvPr>
          <p:cNvSpPr>
            <a:spLocks noGrp="1"/>
          </p:cNvSpPr>
          <p:nvPr>
            <p:ph type="body" idx="1" hasCustomPrompt="1"/>
          </p:nvPr>
        </p:nvSpPr>
        <p:spPr>
          <a:xfrm>
            <a:off x="550862" y="3806931"/>
            <a:ext cx="2444061" cy="342139"/>
          </a:xfrm>
        </p:spPr>
        <p:txBody>
          <a:bodyPr anchor="t">
            <a:noAutofit/>
          </a:bodyPr>
          <a:lstStyle>
            <a:lvl1pPr marL="0" indent="0">
              <a:buClr>
                <a:schemeClr val="bg1"/>
              </a:buClr>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5" name="Espace réservé du texte 4">
            <a:extLst>
              <a:ext uri="{FF2B5EF4-FFF2-40B4-BE49-F238E27FC236}">
                <a16:creationId xmlns:a16="http://schemas.microsoft.com/office/drawing/2014/main" id="{2D35804D-7044-B129-7E2C-ED3868BD4F80}"/>
              </a:ext>
            </a:extLst>
          </p:cNvPr>
          <p:cNvSpPr>
            <a:spLocks noGrp="1"/>
          </p:cNvSpPr>
          <p:nvPr>
            <p:ph type="body" sz="quarter" idx="3" hasCustomPrompt="1"/>
          </p:nvPr>
        </p:nvSpPr>
        <p:spPr>
          <a:xfrm>
            <a:off x="3555249" y="908725"/>
            <a:ext cx="8085889" cy="216814"/>
          </a:xfrm>
        </p:spPr>
        <p:txBody>
          <a:bodyPr anchor="t">
            <a:noAutofit/>
          </a:bodyPr>
          <a:lstStyle>
            <a:lvl1pPr marL="0" indent="0">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6" name="Espace réservé du contenu 5">
            <a:extLst>
              <a:ext uri="{FF2B5EF4-FFF2-40B4-BE49-F238E27FC236}">
                <a16:creationId xmlns:a16="http://schemas.microsoft.com/office/drawing/2014/main" id="{C56BF488-D9DF-64BA-30D9-77D4A3CB1561}"/>
              </a:ext>
            </a:extLst>
          </p:cNvPr>
          <p:cNvSpPr>
            <a:spLocks noGrp="1"/>
          </p:cNvSpPr>
          <p:nvPr>
            <p:ph sz="quarter" idx="4"/>
          </p:nvPr>
        </p:nvSpPr>
        <p:spPr>
          <a:xfrm>
            <a:off x="3555250" y="1341439"/>
            <a:ext cx="8095354" cy="489585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8" name="Connecteur droit 17">
            <a:extLst>
              <a:ext uri="{FF2B5EF4-FFF2-40B4-BE49-F238E27FC236}">
                <a16:creationId xmlns:a16="http://schemas.microsoft.com/office/drawing/2014/main" id="{EEA01619-26E7-1752-2492-BA8B62D4773E}"/>
              </a:ext>
            </a:extLst>
          </p:cNvPr>
          <p:cNvCxnSpPr>
            <a:cxnSpLocks/>
          </p:cNvCxnSpPr>
          <p:nvPr userDrawn="1"/>
        </p:nvCxnSpPr>
        <p:spPr>
          <a:xfrm>
            <a:off x="3545784" y="6457292"/>
            <a:ext cx="809535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5">
            <a:extLst>
              <a:ext uri="{FF2B5EF4-FFF2-40B4-BE49-F238E27FC236}">
                <a16:creationId xmlns:a16="http://schemas.microsoft.com/office/drawing/2014/main" id="{24F11CE2-041F-6445-F54A-56AAFFD76115}"/>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16" name="ZoneTexte 30">
            <a:extLst>
              <a:ext uri="{FF2B5EF4-FFF2-40B4-BE49-F238E27FC236}">
                <a16:creationId xmlns:a16="http://schemas.microsoft.com/office/drawing/2014/main" id="{73308105-1E1E-6CE2-C805-CAFCD218A71B}"/>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pic>
        <p:nvPicPr>
          <p:cNvPr id="19" name="Graphic 18">
            <a:extLst>
              <a:ext uri="{FF2B5EF4-FFF2-40B4-BE49-F238E27FC236}">
                <a16:creationId xmlns:a16="http://schemas.microsoft.com/office/drawing/2014/main" id="{4DC99DE7-024A-84C0-9207-FD9B640B134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8030" y="6525344"/>
            <a:ext cx="494233" cy="204817"/>
          </a:xfrm>
          <a:prstGeom prst="rect">
            <a:avLst/>
          </a:prstGeom>
        </p:spPr>
      </p:pic>
      <p:sp>
        <p:nvSpPr>
          <p:cNvPr id="20" name="Espace réservé du contenu 6">
            <a:extLst>
              <a:ext uri="{FF2B5EF4-FFF2-40B4-BE49-F238E27FC236}">
                <a16:creationId xmlns:a16="http://schemas.microsoft.com/office/drawing/2014/main" id="{95AC962B-733D-ABAE-17E4-E513BAC8B9E1}"/>
              </a:ext>
            </a:extLst>
          </p:cNvPr>
          <p:cNvSpPr>
            <a:spLocks noGrp="1"/>
          </p:cNvSpPr>
          <p:nvPr>
            <p:ph sz="quarter" idx="18" hasCustomPrompt="1"/>
          </p:nvPr>
        </p:nvSpPr>
        <p:spPr>
          <a:xfrm>
            <a:off x="3545784" y="6570000"/>
            <a:ext cx="6294631"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
        <p:nvSpPr>
          <p:cNvPr id="4" name="Pie 3">
            <a:extLst>
              <a:ext uri="{FF2B5EF4-FFF2-40B4-BE49-F238E27FC236}">
                <a16:creationId xmlns:a16="http://schemas.microsoft.com/office/drawing/2014/main" id="{1C885AC9-694A-E290-7FD7-88274018B15F}"/>
              </a:ext>
            </a:extLst>
          </p:cNvPr>
          <p:cNvSpPr/>
          <p:nvPr userDrawn="1"/>
        </p:nvSpPr>
        <p:spPr>
          <a:xfrm>
            <a:off x="-64731" y="246322"/>
            <a:ext cx="512150" cy="423265"/>
          </a:xfrm>
          <a:prstGeom prst="pie">
            <a:avLst>
              <a:gd name="adj1" fmla="val 16190032"/>
              <a:gd name="adj2" fmla="val 540000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fr-FR" sz="1200" b="1">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F078A09-D466-EAA0-1FD0-EF2560476412}"/>
              </a:ext>
            </a:extLst>
          </p:cNvPr>
          <p:cNvSpPr/>
          <p:nvPr userDrawn="1"/>
        </p:nvSpPr>
        <p:spPr>
          <a:xfrm>
            <a:off x="0" y="246322"/>
            <a:ext cx="191344" cy="42326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fr-FR"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6988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gh contrast 1">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30847578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Google Shape;91;p13">
            <a:extLst>
              <a:ext uri="{FF2B5EF4-FFF2-40B4-BE49-F238E27FC236}">
                <a16:creationId xmlns:a16="http://schemas.microsoft.com/office/drawing/2014/main" id="{192BD771-3CC7-7053-83CF-B048C0ACDDE2}"/>
              </a:ext>
            </a:extLst>
          </p:cNvPr>
          <p:cNvSpPr txBox="1"/>
          <p:nvPr userDrawn="1"/>
        </p:nvSpPr>
        <p:spPr>
          <a:xfrm flipH="1">
            <a:off x="9048328" y="0"/>
            <a:ext cx="3143672" cy="6857999"/>
          </a:xfrm>
          <a:prstGeom prst="rect">
            <a:avLst/>
          </a:prstGeom>
          <a:solidFill>
            <a:schemeClr val="tx2"/>
          </a:solidFill>
          <a:ln>
            <a:solidFill>
              <a:schemeClr val="tx2"/>
            </a:solidFill>
          </a:ln>
        </p:spPr>
        <p:txBody>
          <a:bodyPr spcFirstLastPara="1" wrap="square" lIns="36000" tIns="36000" rIns="36000" bIns="36000" anchor="ctr" anchorCtr="0">
            <a:noAutofit/>
          </a:bodyPr>
          <a:lstStyle/>
          <a:p>
            <a:pPr algn="ctr"/>
            <a:endParaRPr lang="en-US" sz="3600" u="none" strike="noStrike" cap="none">
              <a:solidFill>
                <a:schemeClr val="bg1"/>
              </a:solidFill>
              <a:latin typeface="Arial" panose="020B0604020202020204" pitchFamily="34" charset="0"/>
              <a:cs typeface="Arial" panose="020B0604020202020204" pitchFamily="34" charset="0"/>
              <a:sym typeface="Arial"/>
            </a:endParaRPr>
          </a:p>
        </p:txBody>
      </p:sp>
      <p:sp>
        <p:nvSpPr>
          <p:cNvPr id="2" name="Titre 1">
            <a:extLst>
              <a:ext uri="{FF2B5EF4-FFF2-40B4-BE49-F238E27FC236}">
                <a16:creationId xmlns:a16="http://schemas.microsoft.com/office/drawing/2014/main" id="{02A78A85-561E-020D-C7F8-40BBB3F191CA}"/>
              </a:ext>
            </a:extLst>
          </p:cNvPr>
          <p:cNvSpPr>
            <a:spLocks noGrp="1"/>
          </p:cNvSpPr>
          <p:nvPr>
            <p:ph type="title" hasCustomPrompt="1"/>
          </p:nvPr>
        </p:nvSpPr>
        <p:spPr>
          <a:xfrm>
            <a:off x="550800" y="349200"/>
            <a:ext cx="8276709" cy="631875"/>
          </a:xfrm>
        </p:spPr>
        <p:txBody>
          <a:bodyPr vert="horz" anchor="t"/>
          <a:lstStyle>
            <a:lvl1pPr>
              <a:defRPr>
                <a:solidFill>
                  <a:schemeClr val="tx2"/>
                </a:solidFill>
              </a:defRPr>
            </a:lvl1pPr>
          </a:lstStyle>
          <a:p>
            <a:r>
              <a:rPr lang="en-GB"/>
              <a:t>Click to edit title</a:t>
            </a:r>
            <a:endParaRPr lang="fr-FR"/>
          </a:p>
        </p:txBody>
      </p:sp>
      <p:sp>
        <p:nvSpPr>
          <p:cNvPr id="3" name="Espace réservé du texte 2">
            <a:extLst>
              <a:ext uri="{FF2B5EF4-FFF2-40B4-BE49-F238E27FC236}">
                <a16:creationId xmlns:a16="http://schemas.microsoft.com/office/drawing/2014/main" id="{E43735A6-6302-B3D2-6BB7-6309454C5C3A}"/>
              </a:ext>
            </a:extLst>
          </p:cNvPr>
          <p:cNvSpPr>
            <a:spLocks noGrp="1"/>
          </p:cNvSpPr>
          <p:nvPr>
            <p:ph type="body" idx="1" hasCustomPrompt="1"/>
          </p:nvPr>
        </p:nvSpPr>
        <p:spPr>
          <a:xfrm>
            <a:off x="550862" y="1125540"/>
            <a:ext cx="8281441" cy="221864"/>
          </a:xfrm>
        </p:spPr>
        <p:txBody>
          <a:bodyPr anchor="t">
            <a:noAutofit/>
          </a:bodyPr>
          <a:lstStyle>
            <a:lvl1pPr marL="0" indent="0">
              <a:buClr>
                <a:schemeClr val="bg1"/>
              </a:buClr>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4" name="Espace réservé du contenu 3">
            <a:extLst>
              <a:ext uri="{FF2B5EF4-FFF2-40B4-BE49-F238E27FC236}">
                <a16:creationId xmlns:a16="http://schemas.microsoft.com/office/drawing/2014/main" id="{2D3E2C40-4C7F-6E36-C2FB-962C73150210}"/>
              </a:ext>
            </a:extLst>
          </p:cNvPr>
          <p:cNvSpPr>
            <a:spLocks noGrp="1"/>
          </p:cNvSpPr>
          <p:nvPr>
            <p:ph sz="half" idx="2"/>
          </p:nvPr>
        </p:nvSpPr>
        <p:spPr>
          <a:xfrm>
            <a:off x="550864" y="1556794"/>
            <a:ext cx="8281440" cy="4698648"/>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Espace réservé du texte 4">
            <a:extLst>
              <a:ext uri="{FF2B5EF4-FFF2-40B4-BE49-F238E27FC236}">
                <a16:creationId xmlns:a16="http://schemas.microsoft.com/office/drawing/2014/main" id="{2D35804D-7044-B129-7E2C-ED3868BD4F80}"/>
              </a:ext>
            </a:extLst>
          </p:cNvPr>
          <p:cNvSpPr>
            <a:spLocks noGrp="1"/>
          </p:cNvSpPr>
          <p:nvPr>
            <p:ph type="body" sz="quarter" idx="3" hasCustomPrompt="1"/>
          </p:nvPr>
        </p:nvSpPr>
        <p:spPr>
          <a:xfrm>
            <a:off x="9192343" y="1125540"/>
            <a:ext cx="2448793" cy="221864"/>
          </a:xfrm>
        </p:spPr>
        <p:txBody>
          <a:bodyPr anchor="b">
            <a:noAutofit/>
          </a:bodyPr>
          <a:lstStyle>
            <a:lvl1pPr marL="0" indent="0">
              <a:buNone/>
              <a:defRPr sz="1400" b="1" cap="none" baseline="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6" name="Espace réservé du contenu 5">
            <a:extLst>
              <a:ext uri="{FF2B5EF4-FFF2-40B4-BE49-F238E27FC236}">
                <a16:creationId xmlns:a16="http://schemas.microsoft.com/office/drawing/2014/main" id="{C56BF488-D9DF-64BA-30D9-77D4A3CB1561}"/>
              </a:ext>
            </a:extLst>
          </p:cNvPr>
          <p:cNvSpPr>
            <a:spLocks noGrp="1"/>
          </p:cNvSpPr>
          <p:nvPr>
            <p:ph sz="quarter" idx="4"/>
          </p:nvPr>
        </p:nvSpPr>
        <p:spPr>
          <a:xfrm>
            <a:off x="9192343" y="1556790"/>
            <a:ext cx="2448793" cy="469865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7" name="Connecteur droit 16">
            <a:extLst>
              <a:ext uri="{FF2B5EF4-FFF2-40B4-BE49-F238E27FC236}">
                <a16:creationId xmlns:a16="http://schemas.microsoft.com/office/drawing/2014/main" id="{AE14744E-D487-EF19-52F0-0B3D709B5928}"/>
              </a:ext>
            </a:extLst>
          </p:cNvPr>
          <p:cNvCxnSpPr>
            <a:cxnSpLocks/>
          </p:cNvCxnSpPr>
          <p:nvPr userDrawn="1"/>
        </p:nvCxnSpPr>
        <p:spPr>
          <a:xfrm>
            <a:off x="550862" y="6453188"/>
            <a:ext cx="827670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848D36-EF43-BF13-EBBC-7CD2D001BD8C}"/>
              </a:ext>
            </a:extLst>
          </p:cNvPr>
          <p:cNvSpPr txBox="1"/>
          <p:nvPr userDrawn="1"/>
        </p:nvSpPr>
        <p:spPr>
          <a:xfrm>
            <a:off x="2732926" y="729465"/>
            <a:ext cx="0" cy="0"/>
          </a:xfrm>
          <a:prstGeom prst="rect">
            <a:avLst/>
          </a:prstGeom>
          <a:noFill/>
        </p:spPr>
        <p:txBody>
          <a:bodyPr wrap="none" lIns="0" tIns="0" rIns="0" bIns="0" rtlCol="0">
            <a:noAutofit/>
          </a:bodyPr>
          <a:lstStyle/>
          <a:p>
            <a:pPr marL="171450" indent="-171450" algn="l">
              <a:buClr>
                <a:schemeClr val="tx2"/>
              </a:buClr>
              <a:buSzPct val="120000"/>
              <a:buFont typeface="Arial" panose="020B0604020202020204" pitchFamily="34" charset="0"/>
              <a:buChar char="•"/>
            </a:pPr>
            <a:endParaRPr lang="fr-FR" sz="1200">
              <a:latin typeface="Arial" panose="020B0604020202020204" pitchFamily="34" charset="0"/>
            </a:endParaRPr>
          </a:p>
        </p:txBody>
      </p:sp>
      <p:cxnSp>
        <p:nvCxnSpPr>
          <p:cNvPr id="10" name="Connecteur droit 16">
            <a:extLst>
              <a:ext uri="{FF2B5EF4-FFF2-40B4-BE49-F238E27FC236}">
                <a16:creationId xmlns:a16="http://schemas.microsoft.com/office/drawing/2014/main" id="{FE42EF74-D160-90C0-E1BE-B28D66B074F1}"/>
              </a:ext>
            </a:extLst>
          </p:cNvPr>
          <p:cNvCxnSpPr>
            <a:cxnSpLocks/>
          </p:cNvCxnSpPr>
          <p:nvPr userDrawn="1"/>
        </p:nvCxnSpPr>
        <p:spPr>
          <a:xfrm>
            <a:off x="9192343" y="6453188"/>
            <a:ext cx="2447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EF3FC79F-B88C-8E01-0898-E0B4EFE85FEE}"/>
              </a:ext>
            </a:extLst>
          </p:cNvPr>
          <p:cNvSpPr>
            <a:spLocks noGrp="1"/>
          </p:cNvSpPr>
          <p:nvPr>
            <p:ph type="sldNum" sz="quarter" idx="12"/>
          </p:nvPr>
        </p:nvSpPr>
        <p:spPr>
          <a:xfrm>
            <a:off x="11316836" y="6570000"/>
            <a:ext cx="323476" cy="109870"/>
          </a:xfrm>
        </p:spPr>
        <p:txBody>
          <a:bodyPr anchor="t"/>
          <a:lstStyle>
            <a:lvl1pPr>
              <a:defRPr>
                <a:solidFill>
                  <a:schemeClr val="bg1"/>
                </a:solidFill>
              </a:defRPr>
            </a:lvl1pPr>
          </a:lstStyle>
          <a:p>
            <a:fld id="{27D40A0C-669C-7745-8A4B-A0A60E70B612}" type="slidenum">
              <a:rPr lang="fr-FR" smtClean="0"/>
              <a:pPr/>
              <a:t>‹#›</a:t>
            </a:fld>
            <a:endParaRPr lang="fr-FR"/>
          </a:p>
        </p:txBody>
      </p:sp>
      <p:sp>
        <p:nvSpPr>
          <p:cNvPr id="12" name="ZoneTexte 30">
            <a:extLst>
              <a:ext uri="{FF2B5EF4-FFF2-40B4-BE49-F238E27FC236}">
                <a16:creationId xmlns:a16="http://schemas.microsoft.com/office/drawing/2014/main" id="{D17BA008-3593-6F3D-B0F6-C6F43BD1C3E0}"/>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Arial" panose="020B0604020202020204" pitchFamily="34" charset="0"/>
              </a:rPr>
              <a:t>©</a:t>
            </a:r>
            <a:fld id="{CAE930BB-1E32-DE44-93A6-6D668497BA98}" type="datetimeyyyy">
              <a:rPr lang="en-US" sz="800" smtClean="0">
                <a:solidFill>
                  <a:schemeClr val="bg1"/>
                </a:solidFill>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solidFill>
                  <a:schemeClr val="bg1"/>
                </a:solidFill>
                <a:latin typeface="Arial" panose="020B0604020202020204" pitchFamily="34" charset="0"/>
              </a:rPr>
              <a:t> Do Well Do Good</a:t>
            </a:r>
          </a:p>
        </p:txBody>
      </p:sp>
      <p:pic>
        <p:nvPicPr>
          <p:cNvPr id="21" name="Graphic 20">
            <a:extLst>
              <a:ext uri="{FF2B5EF4-FFF2-40B4-BE49-F238E27FC236}">
                <a16:creationId xmlns:a16="http://schemas.microsoft.com/office/drawing/2014/main" id="{5E8A013D-7C7B-D61F-C244-6FE69102796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030" y="6525344"/>
            <a:ext cx="494233" cy="204817"/>
          </a:xfrm>
          <a:prstGeom prst="rect">
            <a:avLst/>
          </a:prstGeom>
        </p:spPr>
      </p:pic>
      <p:sp>
        <p:nvSpPr>
          <p:cNvPr id="22" name="Espace réservé du contenu 6">
            <a:extLst>
              <a:ext uri="{FF2B5EF4-FFF2-40B4-BE49-F238E27FC236}">
                <a16:creationId xmlns:a16="http://schemas.microsoft.com/office/drawing/2014/main" id="{BD45DD6B-1B35-99CF-127B-561BE4952E16}"/>
              </a:ext>
            </a:extLst>
          </p:cNvPr>
          <p:cNvSpPr>
            <a:spLocks noGrp="1"/>
          </p:cNvSpPr>
          <p:nvPr>
            <p:ph sz="quarter" idx="18" hasCustomPrompt="1"/>
          </p:nvPr>
        </p:nvSpPr>
        <p:spPr>
          <a:xfrm>
            <a:off x="1234696" y="6570000"/>
            <a:ext cx="7592813"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Tree>
    <p:extLst>
      <p:ext uri="{BB962C8B-B14F-4D97-AF65-F5344CB8AC3E}">
        <p14:creationId xmlns:p14="http://schemas.microsoft.com/office/powerpoint/2010/main" val="3204102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gh contrast 2">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23556098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Google Shape;91;p13">
            <a:extLst>
              <a:ext uri="{FF2B5EF4-FFF2-40B4-BE49-F238E27FC236}">
                <a16:creationId xmlns:a16="http://schemas.microsoft.com/office/drawing/2014/main" id="{192BD771-3CC7-7053-83CF-B048C0ACDDE2}"/>
              </a:ext>
            </a:extLst>
          </p:cNvPr>
          <p:cNvSpPr txBox="1"/>
          <p:nvPr userDrawn="1"/>
        </p:nvSpPr>
        <p:spPr>
          <a:xfrm>
            <a:off x="6096000" y="1"/>
            <a:ext cx="6113459" cy="6857998"/>
          </a:xfrm>
          <a:prstGeom prst="rect">
            <a:avLst/>
          </a:prstGeom>
          <a:solidFill>
            <a:schemeClr val="tx2"/>
          </a:solidFill>
          <a:ln>
            <a:solidFill>
              <a:schemeClr val="tx2"/>
            </a:solidFill>
          </a:ln>
        </p:spPr>
        <p:txBody>
          <a:bodyPr spcFirstLastPara="1" wrap="square" lIns="36000" tIns="36000" rIns="36000" bIns="36000" anchor="ctr" anchorCtr="0">
            <a:noAutofit/>
          </a:bodyPr>
          <a:lstStyle/>
          <a:p>
            <a:pPr algn="ctr"/>
            <a:endParaRPr lang="en-US" sz="3600" u="none" strike="noStrike" cap="none">
              <a:solidFill>
                <a:schemeClr val="bg1"/>
              </a:solidFill>
              <a:latin typeface="Arial" panose="020B0604020202020204" pitchFamily="34" charset="0"/>
              <a:cs typeface="Arial" panose="020B0604020202020204" pitchFamily="34" charset="0"/>
              <a:sym typeface="Arial"/>
            </a:endParaRPr>
          </a:p>
        </p:txBody>
      </p:sp>
      <p:sp>
        <p:nvSpPr>
          <p:cNvPr id="2" name="Titre 1">
            <a:extLst>
              <a:ext uri="{FF2B5EF4-FFF2-40B4-BE49-F238E27FC236}">
                <a16:creationId xmlns:a16="http://schemas.microsoft.com/office/drawing/2014/main" id="{02A78A85-561E-020D-C7F8-40BBB3F191CA}"/>
              </a:ext>
            </a:extLst>
          </p:cNvPr>
          <p:cNvSpPr>
            <a:spLocks noGrp="1"/>
          </p:cNvSpPr>
          <p:nvPr>
            <p:ph type="title" hasCustomPrompt="1"/>
          </p:nvPr>
        </p:nvSpPr>
        <p:spPr>
          <a:xfrm>
            <a:off x="550800" y="349200"/>
            <a:ext cx="5395946" cy="647697"/>
          </a:xfrm>
        </p:spPr>
        <p:txBody>
          <a:bodyPr vert="horz"/>
          <a:lstStyle>
            <a:lvl1pPr>
              <a:defRPr>
                <a:solidFill>
                  <a:schemeClr val="tx2"/>
                </a:solidFill>
              </a:defRPr>
            </a:lvl1pPr>
          </a:lstStyle>
          <a:p>
            <a:r>
              <a:rPr lang="en-GB"/>
              <a:t>Click to edit title</a:t>
            </a:r>
            <a:endParaRPr lang="fr-FR"/>
          </a:p>
        </p:txBody>
      </p:sp>
      <p:sp>
        <p:nvSpPr>
          <p:cNvPr id="3" name="Espace réservé du texte 2">
            <a:extLst>
              <a:ext uri="{FF2B5EF4-FFF2-40B4-BE49-F238E27FC236}">
                <a16:creationId xmlns:a16="http://schemas.microsoft.com/office/drawing/2014/main" id="{E43735A6-6302-B3D2-6BB7-6309454C5C3A}"/>
              </a:ext>
            </a:extLst>
          </p:cNvPr>
          <p:cNvSpPr>
            <a:spLocks noGrp="1"/>
          </p:cNvSpPr>
          <p:nvPr>
            <p:ph type="body" idx="1" hasCustomPrompt="1"/>
          </p:nvPr>
        </p:nvSpPr>
        <p:spPr>
          <a:xfrm>
            <a:off x="550862" y="1125538"/>
            <a:ext cx="5400677" cy="215900"/>
          </a:xfrm>
        </p:spPr>
        <p:txBody>
          <a:bodyPr anchor="t">
            <a:noAutofit/>
          </a:bodyPr>
          <a:lstStyle>
            <a:lvl1pPr marL="0" indent="0">
              <a:buClr>
                <a:schemeClr val="bg1"/>
              </a:buClr>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4" name="Espace réservé du contenu 3">
            <a:extLst>
              <a:ext uri="{FF2B5EF4-FFF2-40B4-BE49-F238E27FC236}">
                <a16:creationId xmlns:a16="http://schemas.microsoft.com/office/drawing/2014/main" id="{2D3E2C40-4C7F-6E36-C2FB-962C73150210}"/>
              </a:ext>
            </a:extLst>
          </p:cNvPr>
          <p:cNvSpPr>
            <a:spLocks noGrp="1"/>
          </p:cNvSpPr>
          <p:nvPr>
            <p:ph sz="half" idx="2"/>
          </p:nvPr>
        </p:nvSpPr>
        <p:spPr>
          <a:xfrm>
            <a:off x="550862" y="1556792"/>
            <a:ext cx="5400677" cy="4680492"/>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Espace réservé du texte 4">
            <a:extLst>
              <a:ext uri="{FF2B5EF4-FFF2-40B4-BE49-F238E27FC236}">
                <a16:creationId xmlns:a16="http://schemas.microsoft.com/office/drawing/2014/main" id="{2D35804D-7044-B129-7E2C-ED3868BD4F80}"/>
              </a:ext>
            </a:extLst>
          </p:cNvPr>
          <p:cNvSpPr>
            <a:spLocks noGrp="1"/>
          </p:cNvSpPr>
          <p:nvPr>
            <p:ph type="body" sz="quarter" idx="3" hasCustomPrompt="1"/>
          </p:nvPr>
        </p:nvSpPr>
        <p:spPr>
          <a:xfrm>
            <a:off x="6240463" y="1130395"/>
            <a:ext cx="5400675" cy="251219"/>
          </a:xfrm>
        </p:spPr>
        <p:txBody>
          <a:bodyPr anchor="t">
            <a:noAutofit/>
          </a:bodyPr>
          <a:lstStyle>
            <a:lvl1pPr marL="0" indent="0">
              <a:buNone/>
              <a:defRPr sz="1400" b="1" cap="none" baseline="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6" name="Espace réservé du contenu 5">
            <a:extLst>
              <a:ext uri="{FF2B5EF4-FFF2-40B4-BE49-F238E27FC236}">
                <a16:creationId xmlns:a16="http://schemas.microsoft.com/office/drawing/2014/main" id="{C56BF488-D9DF-64BA-30D9-77D4A3CB1561}"/>
              </a:ext>
            </a:extLst>
          </p:cNvPr>
          <p:cNvSpPr>
            <a:spLocks noGrp="1"/>
          </p:cNvSpPr>
          <p:nvPr>
            <p:ph sz="quarter" idx="4"/>
          </p:nvPr>
        </p:nvSpPr>
        <p:spPr>
          <a:xfrm>
            <a:off x="6240463" y="1556910"/>
            <a:ext cx="5400676" cy="46985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7" name="Connecteur droit 16">
            <a:extLst>
              <a:ext uri="{FF2B5EF4-FFF2-40B4-BE49-F238E27FC236}">
                <a16:creationId xmlns:a16="http://schemas.microsoft.com/office/drawing/2014/main" id="{AE14744E-D487-EF19-52F0-0B3D709B5928}"/>
              </a:ext>
            </a:extLst>
          </p:cNvPr>
          <p:cNvCxnSpPr>
            <a:cxnSpLocks/>
          </p:cNvCxnSpPr>
          <p:nvPr userDrawn="1"/>
        </p:nvCxnSpPr>
        <p:spPr>
          <a:xfrm>
            <a:off x="550863" y="6457292"/>
            <a:ext cx="5400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EEA01619-26E7-1752-2492-BA8B62D4773E}"/>
              </a:ext>
            </a:extLst>
          </p:cNvPr>
          <p:cNvCxnSpPr>
            <a:cxnSpLocks/>
          </p:cNvCxnSpPr>
          <p:nvPr userDrawn="1"/>
        </p:nvCxnSpPr>
        <p:spPr>
          <a:xfrm>
            <a:off x="6240462" y="6454800"/>
            <a:ext cx="5400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7">
            <a:extLst>
              <a:ext uri="{FF2B5EF4-FFF2-40B4-BE49-F238E27FC236}">
                <a16:creationId xmlns:a16="http://schemas.microsoft.com/office/drawing/2014/main" id="{68458D01-F4C6-680F-D539-89DAF54C3413}"/>
              </a:ext>
            </a:extLst>
          </p:cNvPr>
          <p:cNvCxnSpPr>
            <a:cxnSpLocks/>
          </p:cNvCxnSpPr>
          <p:nvPr userDrawn="1"/>
        </p:nvCxnSpPr>
        <p:spPr>
          <a:xfrm>
            <a:off x="550861" y="6454800"/>
            <a:ext cx="540067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Espace réservé du numéro de diapositive 5">
            <a:extLst>
              <a:ext uri="{FF2B5EF4-FFF2-40B4-BE49-F238E27FC236}">
                <a16:creationId xmlns:a16="http://schemas.microsoft.com/office/drawing/2014/main" id="{CF0FD329-A27E-51A3-480F-9C04DED50C30}"/>
              </a:ext>
            </a:extLst>
          </p:cNvPr>
          <p:cNvSpPr>
            <a:spLocks noGrp="1"/>
          </p:cNvSpPr>
          <p:nvPr>
            <p:ph type="sldNum" sz="quarter" idx="12"/>
          </p:nvPr>
        </p:nvSpPr>
        <p:spPr>
          <a:xfrm>
            <a:off x="11316836" y="6570000"/>
            <a:ext cx="323476" cy="109870"/>
          </a:xfrm>
        </p:spPr>
        <p:txBody>
          <a:bodyPr anchor="t"/>
          <a:lstStyle>
            <a:lvl1pPr>
              <a:defRPr>
                <a:solidFill>
                  <a:schemeClr val="bg1"/>
                </a:solidFill>
              </a:defRPr>
            </a:lvl1pPr>
          </a:lstStyle>
          <a:p>
            <a:fld id="{27D40A0C-669C-7745-8A4B-A0A60E70B612}" type="slidenum">
              <a:rPr lang="fr-FR" smtClean="0"/>
              <a:pPr/>
              <a:t>‹#›</a:t>
            </a:fld>
            <a:endParaRPr lang="fr-FR"/>
          </a:p>
        </p:txBody>
      </p:sp>
      <p:sp>
        <p:nvSpPr>
          <p:cNvPr id="10" name="ZoneTexte 30">
            <a:extLst>
              <a:ext uri="{FF2B5EF4-FFF2-40B4-BE49-F238E27FC236}">
                <a16:creationId xmlns:a16="http://schemas.microsoft.com/office/drawing/2014/main" id="{77D1FF61-9BEB-3488-170E-5EF90BEF3F0D}"/>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Arial" panose="020B0604020202020204" pitchFamily="34" charset="0"/>
              </a:rPr>
              <a:t>©</a:t>
            </a:r>
            <a:fld id="{CAE930BB-1E32-DE44-93A6-6D668497BA98}" type="datetimeyyyy">
              <a:rPr lang="en-US" sz="800" smtClean="0">
                <a:solidFill>
                  <a:schemeClr val="bg1"/>
                </a:solidFill>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solidFill>
                  <a:schemeClr val="bg1"/>
                </a:solidFill>
                <a:latin typeface="Arial" panose="020B0604020202020204" pitchFamily="34" charset="0"/>
              </a:rPr>
              <a:t> Do Well Do Good</a:t>
            </a:r>
          </a:p>
        </p:txBody>
      </p:sp>
      <p:pic>
        <p:nvPicPr>
          <p:cNvPr id="16" name="Graphic 15">
            <a:extLst>
              <a:ext uri="{FF2B5EF4-FFF2-40B4-BE49-F238E27FC236}">
                <a16:creationId xmlns:a16="http://schemas.microsoft.com/office/drawing/2014/main" id="{F6F4A958-D382-A150-2538-C99BB779AC9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030" y="6525344"/>
            <a:ext cx="494233" cy="204817"/>
          </a:xfrm>
          <a:prstGeom prst="rect">
            <a:avLst/>
          </a:prstGeom>
        </p:spPr>
      </p:pic>
      <p:sp>
        <p:nvSpPr>
          <p:cNvPr id="20" name="Espace réservé du contenu 6">
            <a:extLst>
              <a:ext uri="{FF2B5EF4-FFF2-40B4-BE49-F238E27FC236}">
                <a16:creationId xmlns:a16="http://schemas.microsoft.com/office/drawing/2014/main" id="{19D01319-1A5E-43BA-3540-3F52885879BC}"/>
              </a:ext>
            </a:extLst>
          </p:cNvPr>
          <p:cNvSpPr>
            <a:spLocks noGrp="1"/>
          </p:cNvSpPr>
          <p:nvPr>
            <p:ph sz="quarter" idx="18" hasCustomPrompt="1"/>
          </p:nvPr>
        </p:nvSpPr>
        <p:spPr>
          <a:xfrm>
            <a:off x="1234697" y="6570000"/>
            <a:ext cx="4712050"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Tree>
    <p:extLst>
      <p:ext uri="{BB962C8B-B14F-4D97-AF65-F5344CB8AC3E}">
        <p14:creationId xmlns:p14="http://schemas.microsoft.com/office/powerpoint/2010/main" val="1871737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AE79F8E0-68D6-7A80-58A2-3510063CB7B4}"/>
              </a:ext>
            </a:extLst>
          </p:cNvPr>
          <p:cNvGraphicFramePr>
            <a:graphicFrameLocks noChangeAspect="1"/>
          </p:cNvGraphicFramePr>
          <p:nvPr userDrawn="1">
            <p:custDataLst>
              <p:tags r:id="rId1"/>
            </p:custDataLst>
            <p:extLst>
              <p:ext uri="{D42A27DB-BD31-4B8C-83A1-F6EECF244321}">
                <p14:modId xmlns:p14="http://schemas.microsoft.com/office/powerpoint/2010/main" val="22403879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t 8" hidden="1">
                        <a:extLst>
                          <a:ext uri="{FF2B5EF4-FFF2-40B4-BE49-F238E27FC236}">
                            <a16:creationId xmlns:a16="http://schemas.microsoft.com/office/drawing/2014/main" id="{AE79F8E0-68D6-7A80-58A2-3510063CB7B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8E7A6757-C645-3EC5-79F9-70135F48F1F5}"/>
              </a:ext>
            </a:extLst>
          </p:cNvPr>
          <p:cNvSpPr>
            <a:spLocks noGrp="1"/>
          </p:cNvSpPr>
          <p:nvPr>
            <p:ph type="title"/>
          </p:nvPr>
        </p:nvSpPr>
        <p:spPr/>
        <p:txBody>
          <a:bodyPr vert="horz" anchor="t"/>
          <a:lstStyle/>
          <a:p>
            <a:r>
              <a:rPr lang="en-GB"/>
              <a:t>Click to edit Master title style</a:t>
            </a:r>
            <a:endParaRPr lang="fr-FR"/>
          </a:p>
        </p:txBody>
      </p:sp>
      <p:cxnSp>
        <p:nvCxnSpPr>
          <p:cNvPr id="3" name="Connecteur droit 36">
            <a:extLst>
              <a:ext uri="{FF2B5EF4-FFF2-40B4-BE49-F238E27FC236}">
                <a16:creationId xmlns:a16="http://schemas.microsoft.com/office/drawing/2014/main" id="{B43693E6-1D97-21C5-D34A-11835DD2C8C3}"/>
              </a:ext>
            </a:extLst>
          </p:cNvPr>
          <p:cNvCxnSpPr/>
          <p:nvPr userDrawn="1"/>
        </p:nvCxnSpPr>
        <p:spPr>
          <a:xfrm>
            <a:off x="550863" y="6453188"/>
            <a:ext cx="11125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ZoneTexte 30">
            <a:extLst>
              <a:ext uri="{FF2B5EF4-FFF2-40B4-BE49-F238E27FC236}">
                <a16:creationId xmlns:a16="http://schemas.microsoft.com/office/drawing/2014/main" id="{21680FF9-4FE1-AE7C-7F0B-D9B2CE851B67}"/>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pic>
        <p:nvPicPr>
          <p:cNvPr id="15" name="Graphic 14">
            <a:extLst>
              <a:ext uri="{FF2B5EF4-FFF2-40B4-BE49-F238E27FC236}">
                <a16:creationId xmlns:a16="http://schemas.microsoft.com/office/drawing/2014/main" id="{142431BB-0F3A-8FE9-AB41-65B26FC94A1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030" y="6525344"/>
            <a:ext cx="494233" cy="204817"/>
          </a:xfrm>
          <a:prstGeom prst="rect">
            <a:avLst/>
          </a:prstGeom>
        </p:spPr>
      </p:pic>
      <p:sp>
        <p:nvSpPr>
          <p:cNvPr id="16" name="Espace réservé du contenu 6">
            <a:extLst>
              <a:ext uri="{FF2B5EF4-FFF2-40B4-BE49-F238E27FC236}">
                <a16:creationId xmlns:a16="http://schemas.microsoft.com/office/drawing/2014/main" id="{1EAE700C-AA3D-B07B-6407-A28618C99CA3}"/>
              </a:ext>
            </a:extLst>
          </p:cNvPr>
          <p:cNvSpPr>
            <a:spLocks noGrp="1"/>
          </p:cNvSpPr>
          <p:nvPr>
            <p:ph sz="quarter" idx="18" hasCustomPrompt="1"/>
          </p:nvPr>
        </p:nvSpPr>
        <p:spPr>
          <a:xfrm>
            <a:off x="1234696" y="6570000"/>
            <a:ext cx="8605719"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
        <p:nvSpPr>
          <p:cNvPr id="17" name="Espace réservé du numéro de diapositive 5">
            <a:extLst>
              <a:ext uri="{FF2B5EF4-FFF2-40B4-BE49-F238E27FC236}">
                <a16:creationId xmlns:a16="http://schemas.microsoft.com/office/drawing/2014/main" id="{30471A69-7D18-731A-528E-0F5C73D3278C}"/>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Tree>
    <p:extLst>
      <p:ext uri="{BB962C8B-B14F-4D97-AF65-F5344CB8AC3E}">
        <p14:creationId xmlns:p14="http://schemas.microsoft.com/office/powerpoint/2010/main" val="3752573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igh contrast 3">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407001561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Google Shape;91;p13">
            <a:extLst>
              <a:ext uri="{FF2B5EF4-FFF2-40B4-BE49-F238E27FC236}">
                <a16:creationId xmlns:a16="http://schemas.microsoft.com/office/drawing/2014/main" id="{3F6DC542-5B1A-64A1-E24C-9BF259A3F9F3}"/>
              </a:ext>
            </a:extLst>
          </p:cNvPr>
          <p:cNvSpPr txBox="1"/>
          <p:nvPr userDrawn="1"/>
        </p:nvSpPr>
        <p:spPr>
          <a:xfrm>
            <a:off x="3359696" y="1"/>
            <a:ext cx="8832304" cy="6857999"/>
          </a:xfrm>
          <a:prstGeom prst="rect">
            <a:avLst/>
          </a:prstGeom>
          <a:solidFill>
            <a:schemeClr val="tx2"/>
          </a:solidFill>
          <a:ln>
            <a:solidFill>
              <a:schemeClr val="bg1">
                <a:lumMod val="95000"/>
              </a:schemeClr>
            </a:solidFill>
          </a:ln>
        </p:spPr>
        <p:txBody>
          <a:bodyPr spcFirstLastPara="1" wrap="square" lIns="36000" tIns="36000" rIns="36000" bIns="36000" anchor="ctr" anchorCtr="0">
            <a:noAutofit/>
          </a:bodyPr>
          <a:lstStyle/>
          <a:p>
            <a:pPr algn="ctr"/>
            <a:endParaRPr lang="en-US" sz="3600" u="none" strike="noStrike" cap="none">
              <a:solidFill>
                <a:schemeClr val="bg1"/>
              </a:solidFill>
              <a:latin typeface="Arial" panose="020B0604020202020204" pitchFamily="34" charset="0"/>
              <a:cs typeface="Arial" panose="020B0604020202020204" pitchFamily="34" charset="0"/>
              <a:sym typeface="Arial"/>
            </a:endParaRPr>
          </a:p>
        </p:txBody>
      </p:sp>
      <p:sp>
        <p:nvSpPr>
          <p:cNvPr id="2" name="Titre 1">
            <a:extLst>
              <a:ext uri="{FF2B5EF4-FFF2-40B4-BE49-F238E27FC236}">
                <a16:creationId xmlns:a16="http://schemas.microsoft.com/office/drawing/2014/main" id="{02A78A85-561E-020D-C7F8-40BBB3F191CA}"/>
              </a:ext>
            </a:extLst>
          </p:cNvPr>
          <p:cNvSpPr>
            <a:spLocks noGrp="1"/>
          </p:cNvSpPr>
          <p:nvPr>
            <p:ph type="title" hasCustomPrompt="1"/>
          </p:nvPr>
        </p:nvSpPr>
        <p:spPr>
          <a:xfrm>
            <a:off x="555594" y="2639112"/>
            <a:ext cx="2444062" cy="906623"/>
          </a:xfrm>
        </p:spPr>
        <p:txBody>
          <a:bodyPr vert="horz"/>
          <a:lstStyle>
            <a:lvl1pPr>
              <a:defRPr>
                <a:solidFill>
                  <a:schemeClr val="tx2"/>
                </a:solidFill>
              </a:defRPr>
            </a:lvl1pPr>
          </a:lstStyle>
          <a:p>
            <a:r>
              <a:rPr lang="en-GB"/>
              <a:t>Click to edit title</a:t>
            </a:r>
            <a:endParaRPr lang="fr-FR"/>
          </a:p>
        </p:txBody>
      </p:sp>
      <p:sp>
        <p:nvSpPr>
          <p:cNvPr id="3" name="Espace réservé du texte 2">
            <a:extLst>
              <a:ext uri="{FF2B5EF4-FFF2-40B4-BE49-F238E27FC236}">
                <a16:creationId xmlns:a16="http://schemas.microsoft.com/office/drawing/2014/main" id="{E43735A6-6302-B3D2-6BB7-6309454C5C3A}"/>
              </a:ext>
            </a:extLst>
          </p:cNvPr>
          <p:cNvSpPr>
            <a:spLocks noGrp="1"/>
          </p:cNvSpPr>
          <p:nvPr>
            <p:ph type="body" idx="1" hasCustomPrompt="1"/>
          </p:nvPr>
        </p:nvSpPr>
        <p:spPr>
          <a:xfrm>
            <a:off x="550862" y="3806931"/>
            <a:ext cx="2444061" cy="342139"/>
          </a:xfrm>
        </p:spPr>
        <p:txBody>
          <a:bodyPr anchor="t">
            <a:noAutofit/>
          </a:bodyPr>
          <a:lstStyle>
            <a:lvl1pPr marL="0" indent="0">
              <a:buClr>
                <a:schemeClr val="bg1"/>
              </a:buClr>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5" name="Espace réservé du texte 4">
            <a:extLst>
              <a:ext uri="{FF2B5EF4-FFF2-40B4-BE49-F238E27FC236}">
                <a16:creationId xmlns:a16="http://schemas.microsoft.com/office/drawing/2014/main" id="{2D35804D-7044-B129-7E2C-ED3868BD4F80}"/>
              </a:ext>
            </a:extLst>
          </p:cNvPr>
          <p:cNvSpPr>
            <a:spLocks noGrp="1"/>
          </p:cNvSpPr>
          <p:nvPr>
            <p:ph type="body" sz="quarter" idx="3" hasCustomPrompt="1"/>
          </p:nvPr>
        </p:nvSpPr>
        <p:spPr>
          <a:xfrm>
            <a:off x="3555249" y="908723"/>
            <a:ext cx="8085888" cy="211772"/>
          </a:xfrm>
        </p:spPr>
        <p:txBody>
          <a:bodyPr anchor="t">
            <a:noAutofit/>
          </a:bodyPr>
          <a:lstStyle>
            <a:lvl1pPr marL="0" indent="0">
              <a:buNone/>
              <a:defRPr sz="1400" b="1" cap="none" baseline="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6" name="Espace réservé du contenu 5">
            <a:extLst>
              <a:ext uri="{FF2B5EF4-FFF2-40B4-BE49-F238E27FC236}">
                <a16:creationId xmlns:a16="http://schemas.microsoft.com/office/drawing/2014/main" id="{C56BF488-D9DF-64BA-30D9-77D4A3CB1561}"/>
              </a:ext>
            </a:extLst>
          </p:cNvPr>
          <p:cNvSpPr>
            <a:spLocks noGrp="1"/>
          </p:cNvSpPr>
          <p:nvPr>
            <p:ph sz="quarter" idx="4"/>
          </p:nvPr>
        </p:nvSpPr>
        <p:spPr>
          <a:xfrm>
            <a:off x="3555250" y="1341444"/>
            <a:ext cx="8085888" cy="489584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8" name="Connecteur droit 17">
            <a:extLst>
              <a:ext uri="{FF2B5EF4-FFF2-40B4-BE49-F238E27FC236}">
                <a16:creationId xmlns:a16="http://schemas.microsoft.com/office/drawing/2014/main" id="{EEA01619-26E7-1752-2492-BA8B62D4773E}"/>
              </a:ext>
            </a:extLst>
          </p:cNvPr>
          <p:cNvCxnSpPr>
            <a:cxnSpLocks/>
          </p:cNvCxnSpPr>
          <p:nvPr userDrawn="1"/>
        </p:nvCxnSpPr>
        <p:spPr>
          <a:xfrm>
            <a:off x="3545784" y="6453188"/>
            <a:ext cx="8095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5">
            <a:extLst>
              <a:ext uri="{FF2B5EF4-FFF2-40B4-BE49-F238E27FC236}">
                <a16:creationId xmlns:a16="http://schemas.microsoft.com/office/drawing/2014/main" id="{1A58D0F3-933B-44A0-AA4E-059DFC9A693F}"/>
              </a:ext>
            </a:extLst>
          </p:cNvPr>
          <p:cNvSpPr>
            <a:spLocks noGrp="1"/>
          </p:cNvSpPr>
          <p:nvPr>
            <p:ph type="sldNum" sz="quarter" idx="12"/>
          </p:nvPr>
        </p:nvSpPr>
        <p:spPr>
          <a:xfrm>
            <a:off x="11316836" y="6570000"/>
            <a:ext cx="323476" cy="109870"/>
          </a:xfrm>
        </p:spPr>
        <p:txBody>
          <a:bodyPr anchor="t"/>
          <a:lstStyle>
            <a:lvl1pPr>
              <a:defRPr>
                <a:solidFill>
                  <a:schemeClr val="bg1"/>
                </a:solidFill>
              </a:defRPr>
            </a:lvl1pPr>
          </a:lstStyle>
          <a:p>
            <a:fld id="{27D40A0C-669C-7745-8A4B-A0A60E70B612}" type="slidenum">
              <a:rPr lang="fr-FR" smtClean="0"/>
              <a:pPr/>
              <a:t>‹#›</a:t>
            </a:fld>
            <a:endParaRPr lang="fr-FR"/>
          </a:p>
        </p:txBody>
      </p:sp>
      <p:sp>
        <p:nvSpPr>
          <p:cNvPr id="8" name="ZoneTexte 30">
            <a:extLst>
              <a:ext uri="{FF2B5EF4-FFF2-40B4-BE49-F238E27FC236}">
                <a16:creationId xmlns:a16="http://schemas.microsoft.com/office/drawing/2014/main" id="{11C0D52E-D3C1-D481-D1E7-4BABB66E888D}"/>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Arial" panose="020B0604020202020204" pitchFamily="34" charset="0"/>
              </a:rPr>
              <a:t>©</a:t>
            </a:r>
            <a:fld id="{CAE930BB-1E32-DE44-93A6-6D668497BA98}" type="datetimeyyyy">
              <a:rPr lang="en-US" sz="800" smtClean="0">
                <a:solidFill>
                  <a:schemeClr val="bg1"/>
                </a:solidFill>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solidFill>
                  <a:schemeClr val="bg1"/>
                </a:solidFill>
                <a:latin typeface="Arial" panose="020B0604020202020204" pitchFamily="34" charset="0"/>
              </a:rPr>
              <a:t> Do Well Do Good</a:t>
            </a:r>
          </a:p>
        </p:txBody>
      </p:sp>
      <p:pic>
        <p:nvPicPr>
          <p:cNvPr id="15" name="Graphic 14">
            <a:extLst>
              <a:ext uri="{FF2B5EF4-FFF2-40B4-BE49-F238E27FC236}">
                <a16:creationId xmlns:a16="http://schemas.microsoft.com/office/drawing/2014/main" id="{D0BA1EFC-8C7B-EAB0-1B99-D625883EB6E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030" y="6525344"/>
            <a:ext cx="494233" cy="204817"/>
          </a:xfrm>
          <a:prstGeom prst="rect">
            <a:avLst/>
          </a:prstGeom>
        </p:spPr>
      </p:pic>
      <p:sp>
        <p:nvSpPr>
          <p:cNvPr id="16" name="Espace réservé du contenu 6">
            <a:extLst>
              <a:ext uri="{FF2B5EF4-FFF2-40B4-BE49-F238E27FC236}">
                <a16:creationId xmlns:a16="http://schemas.microsoft.com/office/drawing/2014/main" id="{90BAEBC7-9C13-C823-651C-6CF5BCB1CA2C}"/>
              </a:ext>
            </a:extLst>
          </p:cNvPr>
          <p:cNvSpPr>
            <a:spLocks noGrp="1"/>
          </p:cNvSpPr>
          <p:nvPr>
            <p:ph sz="quarter" idx="18" hasCustomPrompt="1"/>
          </p:nvPr>
        </p:nvSpPr>
        <p:spPr>
          <a:xfrm>
            <a:off x="3545784" y="6570000"/>
            <a:ext cx="6294631" cy="252569"/>
          </a:xfrm>
        </p:spPr>
        <p:txBody>
          <a:bodyPr anchor="t"/>
          <a:lstStyle>
            <a:lvl1pPr marL="0" indent="0">
              <a:lnSpc>
                <a:spcPct val="100000"/>
              </a:lnSpc>
              <a:spcAft>
                <a:spcPts val="0"/>
              </a:spcAft>
              <a:buNone/>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Tree>
    <p:extLst>
      <p:ext uri="{BB962C8B-B14F-4D97-AF65-F5344CB8AC3E}">
        <p14:creationId xmlns:p14="http://schemas.microsoft.com/office/powerpoint/2010/main" val="900927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igh contrast 4">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4280683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Google Shape;91;p13">
            <a:extLst>
              <a:ext uri="{FF2B5EF4-FFF2-40B4-BE49-F238E27FC236}">
                <a16:creationId xmlns:a16="http://schemas.microsoft.com/office/drawing/2014/main" id="{192BD771-3CC7-7053-83CF-B048C0ACDDE2}"/>
              </a:ext>
            </a:extLst>
          </p:cNvPr>
          <p:cNvSpPr txBox="1"/>
          <p:nvPr userDrawn="1"/>
        </p:nvSpPr>
        <p:spPr>
          <a:xfrm flipH="1">
            <a:off x="0" y="0"/>
            <a:ext cx="3143672" cy="6857999"/>
          </a:xfrm>
          <a:prstGeom prst="rect">
            <a:avLst/>
          </a:prstGeom>
          <a:solidFill>
            <a:schemeClr val="tx2"/>
          </a:solidFill>
          <a:ln>
            <a:solidFill>
              <a:schemeClr val="tx2"/>
            </a:solidFill>
          </a:ln>
        </p:spPr>
        <p:txBody>
          <a:bodyPr spcFirstLastPara="1" wrap="square" lIns="36000" tIns="36000" rIns="36000" bIns="36000" anchor="ctr" anchorCtr="0">
            <a:noAutofit/>
          </a:bodyPr>
          <a:lstStyle/>
          <a:p>
            <a:pPr algn="ctr"/>
            <a:endParaRPr lang="en-US" sz="3600" u="none" strike="noStrike" cap="none">
              <a:solidFill>
                <a:schemeClr val="bg1"/>
              </a:solidFill>
              <a:latin typeface="Arial" panose="020B0604020202020204" pitchFamily="34" charset="0"/>
              <a:cs typeface="Arial" panose="020B0604020202020204" pitchFamily="34" charset="0"/>
              <a:sym typeface="Arial"/>
            </a:endParaRPr>
          </a:p>
        </p:txBody>
      </p:sp>
      <p:sp>
        <p:nvSpPr>
          <p:cNvPr id="15" name="Titre 1">
            <a:extLst>
              <a:ext uri="{FF2B5EF4-FFF2-40B4-BE49-F238E27FC236}">
                <a16:creationId xmlns:a16="http://schemas.microsoft.com/office/drawing/2014/main" id="{011ADB7C-2BFE-5201-7E80-4A7CB5B2A9D7}"/>
              </a:ext>
            </a:extLst>
          </p:cNvPr>
          <p:cNvSpPr>
            <a:spLocks noGrp="1"/>
          </p:cNvSpPr>
          <p:nvPr>
            <p:ph type="title" hasCustomPrompt="1"/>
          </p:nvPr>
        </p:nvSpPr>
        <p:spPr>
          <a:xfrm>
            <a:off x="555594" y="2639112"/>
            <a:ext cx="2444062" cy="906623"/>
          </a:xfrm>
        </p:spPr>
        <p:txBody>
          <a:bodyPr vert="horz"/>
          <a:lstStyle>
            <a:lvl1pPr>
              <a:defRPr>
                <a:solidFill>
                  <a:schemeClr val="bg1"/>
                </a:solidFill>
              </a:defRPr>
            </a:lvl1pPr>
          </a:lstStyle>
          <a:p>
            <a:r>
              <a:rPr lang="en-GB"/>
              <a:t>Click to edit title</a:t>
            </a:r>
            <a:endParaRPr lang="fr-FR"/>
          </a:p>
        </p:txBody>
      </p:sp>
      <p:sp>
        <p:nvSpPr>
          <p:cNvPr id="16" name="Espace réservé du texte 2">
            <a:extLst>
              <a:ext uri="{FF2B5EF4-FFF2-40B4-BE49-F238E27FC236}">
                <a16:creationId xmlns:a16="http://schemas.microsoft.com/office/drawing/2014/main" id="{A6C2B456-2FBB-0CCF-35AD-10F95452A42E}"/>
              </a:ext>
            </a:extLst>
          </p:cNvPr>
          <p:cNvSpPr>
            <a:spLocks noGrp="1"/>
          </p:cNvSpPr>
          <p:nvPr>
            <p:ph type="body" idx="1" hasCustomPrompt="1"/>
          </p:nvPr>
        </p:nvSpPr>
        <p:spPr>
          <a:xfrm>
            <a:off x="550862" y="3806931"/>
            <a:ext cx="2444061" cy="342139"/>
          </a:xfrm>
        </p:spPr>
        <p:txBody>
          <a:bodyPr anchor="t">
            <a:noAutofit/>
          </a:bodyPr>
          <a:lstStyle>
            <a:lvl1pPr marL="0" indent="0">
              <a:buClr>
                <a:schemeClr val="bg1"/>
              </a:buClr>
              <a:buNone/>
              <a:defRPr sz="1400" b="1" cap="none" baseline="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20" name="Espace réservé du texte 4">
            <a:extLst>
              <a:ext uri="{FF2B5EF4-FFF2-40B4-BE49-F238E27FC236}">
                <a16:creationId xmlns:a16="http://schemas.microsoft.com/office/drawing/2014/main" id="{310C5BB4-05F5-13FD-06D5-F7F90D3D7573}"/>
              </a:ext>
            </a:extLst>
          </p:cNvPr>
          <p:cNvSpPr>
            <a:spLocks noGrp="1"/>
          </p:cNvSpPr>
          <p:nvPr>
            <p:ph type="body" sz="quarter" idx="3" hasCustomPrompt="1"/>
          </p:nvPr>
        </p:nvSpPr>
        <p:spPr>
          <a:xfrm>
            <a:off x="3555249" y="908722"/>
            <a:ext cx="8085888" cy="216816"/>
          </a:xfrm>
        </p:spPr>
        <p:txBody>
          <a:bodyPr anchor="t">
            <a:noAutofit/>
          </a:bodyPr>
          <a:lstStyle>
            <a:lvl1pPr marL="0" indent="0">
              <a:buNone/>
              <a:defRPr sz="1400" b="1" cap="none" baseline="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a:t>
            </a:r>
            <a:r>
              <a:rPr lang="fr-FR" err="1"/>
              <a:t>edit</a:t>
            </a:r>
            <a:r>
              <a:rPr lang="fr-FR"/>
              <a:t> </a:t>
            </a:r>
            <a:r>
              <a:rPr lang="fr-FR" err="1"/>
              <a:t>subtitle</a:t>
            </a:r>
            <a:endParaRPr lang="fr-FR"/>
          </a:p>
        </p:txBody>
      </p:sp>
      <p:sp>
        <p:nvSpPr>
          <p:cNvPr id="23" name="Espace réservé du contenu 5">
            <a:extLst>
              <a:ext uri="{FF2B5EF4-FFF2-40B4-BE49-F238E27FC236}">
                <a16:creationId xmlns:a16="http://schemas.microsoft.com/office/drawing/2014/main" id="{75B3DDDB-0FFF-0BA0-DC0E-79048AFFC69C}"/>
              </a:ext>
            </a:extLst>
          </p:cNvPr>
          <p:cNvSpPr>
            <a:spLocks noGrp="1"/>
          </p:cNvSpPr>
          <p:nvPr>
            <p:ph sz="quarter" idx="4"/>
          </p:nvPr>
        </p:nvSpPr>
        <p:spPr>
          <a:xfrm>
            <a:off x="3555250" y="1341439"/>
            <a:ext cx="8085888" cy="489585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24" name="Connecteur droit 17">
            <a:extLst>
              <a:ext uri="{FF2B5EF4-FFF2-40B4-BE49-F238E27FC236}">
                <a16:creationId xmlns:a16="http://schemas.microsoft.com/office/drawing/2014/main" id="{BB677063-FA53-5A9A-5F24-154EFB7ACDED}"/>
              </a:ext>
            </a:extLst>
          </p:cNvPr>
          <p:cNvCxnSpPr>
            <a:cxnSpLocks/>
          </p:cNvCxnSpPr>
          <p:nvPr userDrawn="1"/>
        </p:nvCxnSpPr>
        <p:spPr>
          <a:xfrm>
            <a:off x="3544958" y="6453336"/>
            <a:ext cx="809535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5" name="Espace réservé du numéro de diapositive 5">
            <a:extLst>
              <a:ext uri="{FF2B5EF4-FFF2-40B4-BE49-F238E27FC236}">
                <a16:creationId xmlns:a16="http://schemas.microsoft.com/office/drawing/2014/main" id="{E7E2C119-EF2B-38F6-0525-06C871F99DB2}"/>
              </a:ext>
            </a:extLst>
          </p:cNvPr>
          <p:cNvSpPr>
            <a:spLocks noGrp="1"/>
          </p:cNvSpPr>
          <p:nvPr>
            <p:ph type="sldNum" sz="quarter" idx="12"/>
          </p:nvPr>
        </p:nvSpPr>
        <p:spPr>
          <a:xfrm>
            <a:off x="11316836" y="6570000"/>
            <a:ext cx="323476" cy="109870"/>
          </a:xfrm>
        </p:spPr>
        <p:txBody>
          <a:bodyPr anchor="t"/>
          <a:lstStyle>
            <a:lvl1pPr>
              <a:defRPr>
                <a:solidFill>
                  <a:schemeClr val="tx1"/>
                </a:solidFill>
              </a:defRPr>
            </a:lvl1pPr>
          </a:lstStyle>
          <a:p>
            <a:fld id="{27D40A0C-669C-7745-8A4B-A0A60E70B612}" type="slidenum">
              <a:rPr lang="fr-FR" smtClean="0"/>
              <a:pPr/>
              <a:t>‹#›</a:t>
            </a:fld>
            <a:endParaRPr lang="fr-FR"/>
          </a:p>
        </p:txBody>
      </p:sp>
      <p:sp>
        <p:nvSpPr>
          <p:cNvPr id="26" name="ZoneTexte 30">
            <a:extLst>
              <a:ext uri="{FF2B5EF4-FFF2-40B4-BE49-F238E27FC236}">
                <a16:creationId xmlns:a16="http://schemas.microsoft.com/office/drawing/2014/main" id="{C5C4D001-E85E-800B-2EBC-5AC263219727}"/>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Arial" panose="020B0604020202020204" pitchFamily="34" charset="0"/>
              </a:rPr>
              <a:t>©</a:t>
            </a:r>
            <a:fld id="{CAE930BB-1E32-DE44-93A6-6D668497BA98}" type="datetimeyyyy">
              <a:rPr lang="en-US" sz="800" smtClean="0">
                <a:solidFill>
                  <a:schemeClr val="tx1"/>
                </a:solidFill>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solidFill>
                  <a:schemeClr val="tx1"/>
                </a:solidFill>
                <a:latin typeface="Arial" panose="020B0604020202020204" pitchFamily="34" charset="0"/>
              </a:rPr>
              <a:t> Do Well Do Good</a:t>
            </a:r>
          </a:p>
        </p:txBody>
      </p:sp>
      <p:sp>
        <p:nvSpPr>
          <p:cNvPr id="27" name="Espace réservé du contenu 6">
            <a:extLst>
              <a:ext uri="{FF2B5EF4-FFF2-40B4-BE49-F238E27FC236}">
                <a16:creationId xmlns:a16="http://schemas.microsoft.com/office/drawing/2014/main" id="{86608BDE-897C-79A9-D915-0BB179DBABCE}"/>
              </a:ext>
            </a:extLst>
          </p:cNvPr>
          <p:cNvSpPr>
            <a:spLocks noGrp="1"/>
          </p:cNvSpPr>
          <p:nvPr>
            <p:ph sz="quarter" idx="18" hasCustomPrompt="1"/>
          </p:nvPr>
        </p:nvSpPr>
        <p:spPr>
          <a:xfrm>
            <a:off x="4223792" y="6570000"/>
            <a:ext cx="5616623"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pic>
        <p:nvPicPr>
          <p:cNvPr id="28" name="Graphic 27">
            <a:extLst>
              <a:ext uri="{FF2B5EF4-FFF2-40B4-BE49-F238E27FC236}">
                <a16:creationId xmlns:a16="http://schemas.microsoft.com/office/drawing/2014/main" id="{E6468CF7-0925-2797-8AF9-7AB050D0D18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44958" y="6525344"/>
            <a:ext cx="494233" cy="204817"/>
          </a:xfrm>
          <a:prstGeom prst="rect">
            <a:avLst/>
          </a:prstGeom>
        </p:spPr>
      </p:pic>
      <p:sp>
        <p:nvSpPr>
          <p:cNvPr id="2" name="Pie 1">
            <a:extLst>
              <a:ext uri="{FF2B5EF4-FFF2-40B4-BE49-F238E27FC236}">
                <a16:creationId xmlns:a16="http://schemas.microsoft.com/office/drawing/2014/main" id="{A835BE02-9642-D00A-42E3-D2ABBB0EF3C5}"/>
              </a:ext>
            </a:extLst>
          </p:cNvPr>
          <p:cNvSpPr/>
          <p:nvPr userDrawn="1"/>
        </p:nvSpPr>
        <p:spPr>
          <a:xfrm>
            <a:off x="-64731" y="246322"/>
            <a:ext cx="512150" cy="423265"/>
          </a:xfrm>
          <a:prstGeom prst="pie">
            <a:avLst>
              <a:gd name="adj1" fmla="val 16190032"/>
              <a:gd name="adj2" fmla="val 54000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fr-FR" sz="1200" b="1">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2D263C-7D47-5073-7683-74D04407E5CA}"/>
              </a:ext>
            </a:extLst>
          </p:cNvPr>
          <p:cNvSpPr/>
          <p:nvPr userDrawn="1"/>
        </p:nvSpPr>
        <p:spPr>
          <a:xfrm>
            <a:off x="0" y="246322"/>
            <a:ext cx="191344" cy="42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fr-FR"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667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1AD9BB4A-97B5-E59A-5CEF-FFE9815705A3}"/>
              </a:ext>
            </a:extLst>
          </p:cNvPr>
          <p:cNvGraphicFramePr>
            <a:graphicFrameLocks noChangeAspect="1"/>
          </p:cNvGraphicFramePr>
          <p:nvPr userDrawn="1">
            <p:custDataLst>
              <p:tags r:id="rId1"/>
            </p:custDataLst>
            <p:extLst>
              <p:ext uri="{D42A27DB-BD31-4B8C-83A1-F6EECF244321}">
                <p14:modId xmlns:p14="http://schemas.microsoft.com/office/powerpoint/2010/main" val="34951251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t 8" hidden="1">
                        <a:extLst>
                          <a:ext uri="{FF2B5EF4-FFF2-40B4-BE49-F238E27FC236}">
                            <a16:creationId xmlns:a16="http://schemas.microsoft.com/office/drawing/2014/main" id="{1AD9BB4A-97B5-E59A-5CEF-FFE9815705A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FCE45F8B-6B35-4416-DE1A-36DAC87E84D7}"/>
              </a:ext>
            </a:extLst>
          </p:cNvPr>
          <p:cNvSpPr>
            <a:spLocks noGrp="1"/>
          </p:cNvSpPr>
          <p:nvPr>
            <p:ph type="title"/>
          </p:nvPr>
        </p:nvSpPr>
        <p:spPr>
          <a:xfrm>
            <a:off x="550800" y="349199"/>
            <a:ext cx="11125200" cy="631875"/>
          </a:xfrm>
        </p:spPr>
        <p:txBody>
          <a:bodyPr vert="horz" anchor="t"/>
          <a:lstStyle/>
          <a:p>
            <a:r>
              <a:rPr lang="en-GB"/>
              <a:t>Click to edit Master title style</a:t>
            </a:r>
            <a:endParaRPr lang="fr-FR"/>
          </a:p>
        </p:txBody>
      </p:sp>
      <p:sp>
        <p:nvSpPr>
          <p:cNvPr id="3" name="Espace réservé du contenu 2">
            <a:extLst>
              <a:ext uri="{FF2B5EF4-FFF2-40B4-BE49-F238E27FC236}">
                <a16:creationId xmlns:a16="http://schemas.microsoft.com/office/drawing/2014/main" id="{DD259420-A1F5-B3E7-FA1E-AF141FA30A75}"/>
              </a:ext>
            </a:extLst>
          </p:cNvPr>
          <p:cNvSpPr>
            <a:spLocks noGrp="1"/>
          </p:cNvSpPr>
          <p:nvPr>
            <p:ph idx="1"/>
          </p:nvPr>
        </p:nvSpPr>
        <p:spPr>
          <a:xfrm>
            <a:off x="550862" y="1513305"/>
            <a:ext cx="11090275" cy="47239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Sous-titre 2">
            <a:extLst>
              <a:ext uri="{FF2B5EF4-FFF2-40B4-BE49-F238E27FC236}">
                <a16:creationId xmlns:a16="http://schemas.microsoft.com/office/drawing/2014/main" id="{0BD151FF-774C-0F45-1C17-D35CEB240F37}"/>
              </a:ext>
            </a:extLst>
          </p:cNvPr>
          <p:cNvSpPr>
            <a:spLocks noGrp="1"/>
          </p:cNvSpPr>
          <p:nvPr>
            <p:ph type="subTitle" idx="19" hasCustomPrompt="1"/>
          </p:nvPr>
        </p:nvSpPr>
        <p:spPr>
          <a:xfrm>
            <a:off x="564148" y="1133385"/>
            <a:ext cx="11122409" cy="208053"/>
          </a:xfrm>
        </p:spPr>
        <p:txBody>
          <a:bodyPr>
            <a:noAutofit/>
          </a:bodyPr>
          <a:lstStyle>
            <a:lvl1pPr marL="0" indent="0" algn="l">
              <a:buNone/>
              <a:defRPr sz="1400" b="1" cap="none" baseline="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r-FR"/>
          </a:p>
        </p:txBody>
      </p:sp>
      <p:cxnSp>
        <p:nvCxnSpPr>
          <p:cNvPr id="8" name="Connecteur droit 36">
            <a:extLst>
              <a:ext uri="{FF2B5EF4-FFF2-40B4-BE49-F238E27FC236}">
                <a16:creationId xmlns:a16="http://schemas.microsoft.com/office/drawing/2014/main" id="{08939853-4045-6FA0-4B47-91A48F00F003}"/>
              </a:ext>
            </a:extLst>
          </p:cNvPr>
          <p:cNvCxnSpPr/>
          <p:nvPr userDrawn="1"/>
        </p:nvCxnSpPr>
        <p:spPr>
          <a:xfrm>
            <a:off x="550863" y="6453188"/>
            <a:ext cx="11125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5">
            <a:extLst>
              <a:ext uri="{FF2B5EF4-FFF2-40B4-BE49-F238E27FC236}">
                <a16:creationId xmlns:a16="http://schemas.microsoft.com/office/drawing/2014/main" id="{E93BE603-3A6B-82E8-B096-333EF0F29FF1}"/>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12" name="ZoneTexte 30">
            <a:extLst>
              <a:ext uri="{FF2B5EF4-FFF2-40B4-BE49-F238E27FC236}">
                <a16:creationId xmlns:a16="http://schemas.microsoft.com/office/drawing/2014/main" id="{5BB249C0-48B9-8BF1-682F-A31A3C2C5834}"/>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pic>
        <p:nvPicPr>
          <p:cNvPr id="15" name="Graphic 14">
            <a:extLst>
              <a:ext uri="{FF2B5EF4-FFF2-40B4-BE49-F238E27FC236}">
                <a16:creationId xmlns:a16="http://schemas.microsoft.com/office/drawing/2014/main" id="{1EA0E5FD-2119-5D68-A002-516B3FB5D98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030" y="6525344"/>
            <a:ext cx="494233" cy="204817"/>
          </a:xfrm>
          <a:prstGeom prst="rect">
            <a:avLst/>
          </a:prstGeom>
        </p:spPr>
      </p:pic>
      <p:sp>
        <p:nvSpPr>
          <p:cNvPr id="16" name="Espace réservé du contenu 6">
            <a:extLst>
              <a:ext uri="{FF2B5EF4-FFF2-40B4-BE49-F238E27FC236}">
                <a16:creationId xmlns:a16="http://schemas.microsoft.com/office/drawing/2014/main" id="{30FB613D-2E4E-C892-5E41-010F534973BA}"/>
              </a:ext>
            </a:extLst>
          </p:cNvPr>
          <p:cNvSpPr>
            <a:spLocks noGrp="1"/>
          </p:cNvSpPr>
          <p:nvPr>
            <p:ph sz="quarter" idx="18" hasCustomPrompt="1"/>
          </p:nvPr>
        </p:nvSpPr>
        <p:spPr>
          <a:xfrm>
            <a:off x="1234696" y="6570000"/>
            <a:ext cx="8605719"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Tree>
    <p:extLst>
      <p:ext uri="{BB962C8B-B14F-4D97-AF65-F5344CB8AC3E}">
        <p14:creationId xmlns:p14="http://schemas.microsoft.com/office/powerpoint/2010/main" val="1756726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graphicFrame>
        <p:nvGraphicFramePr>
          <p:cNvPr id="12" name="Objet 11" hidden="1">
            <a:extLst>
              <a:ext uri="{FF2B5EF4-FFF2-40B4-BE49-F238E27FC236}">
                <a16:creationId xmlns:a16="http://schemas.microsoft.com/office/drawing/2014/main" id="{2DD2EA5B-6017-6F95-2F28-0ADD5C836010}"/>
              </a:ext>
            </a:extLst>
          </p:cNvPr>
          <p:cNvGraphicFramePr>
            <a:graphicFrameLocks noChangeAspect="1"/>
          </p:cNvGraphicFramePr>
          <p:nvPr userDrawn="1">
            <p:custDataLst>
              <p:tags r:id="rId1"/>
            </p:custDataLst>
            <p:extLst>
              <p:ext uri="{D42A27DB-BD31-4B8C-83A1-F6EECF244321}">
                <p14:modId xmlns:p14="http://schemas.microsoft.com/office/powerpoint/2010/main" val="39286085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t 11" hidden="1">
                        <a:extLst>
                          <a:ext uri="{FF2B5EF4-FFF2-40B4-BE49-F238E27FC236}">
                            <a16:creationId xmlns:a16="http://schemas.microsoft.com/office/drawing/2014/main" id="{2DD2EA5B-6017-6F95-2F28-0ADD5C83601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2177F37C-BE34-28C6-E3CA-11B0B3A1A2C2}"/>
              </a:ext>
            </a:extLst>
          </p:cNvPr>
          <p:cNvSpPr>
            <a:spLocks noGrp="1"/>
          </p:cNvSpPr>
          <p:nvPr>
            <p:ph type="title"/>
          </p:nvPr>
        </p:nvSpPr>
        <p:spPr/>
        <p:txBody>
          <a:bodyPr vert="horz" anchor="t"/>
          <a:lstStyle/>
          <a:p>
            <a:r>
              <a:rPr lang="en-GB"/>
              <a:t>Click to edit Master title style</a:t>
            </a:r>
            <a:endParaRPr lang="fr-FR"/>
          </a:p>
        </p:txBody>
      </p:sp>
      <p:sp>
        <p:nvSpPr>
          <p:cNvPr id="3" name="Espace réservé du contenu 2">
            <a:extLst>
              <a:ext uri="{FF2B5EF4-FFF2-40B4-BE49-F238E27FC236}">
                <a16:creationId xmlns:a16="http://schemas.microsoft.com/office/drawing/2014/main" id="{1F024AAB-E748-56F5-69CF-8D668412B46A}"/>
              </a:ext>
            </a:extLst>
          </p:cNvPr>
          <p:cNvSpPr>
            <a:spLocks noGrp="1"/>
          </p:cNvSpPr>
          <p:nvPr>
            <p:ph sz="half" idx="1"/>
          </p:nvPr>
        </p:nvSpPr>
        <p:spPr>
          <a:xfrm>
            <a:off x="550863" y="1125539"/>
            <a:ext cx="5400675" cy="511334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Espace réservé du contenu 3">
            <a:extLst>
              <a:ext uri="{FF2B5EF4-FFF2-40B4-BE49-F238E27FC236}">
                <a16:creationId xmlns:a16="http://schemas.microsoft.com/office/drawing/2014/main" id="{8EB565A4-3D20-0C08-E4EA-AB81725F7D5D}"/>
              </a:ext>
            </a:extLst>
          </p:cNvPr>
          <p:cNvSpPr>
            <a:spLocks noGrp="1"/>
          </p:cNvSpPr>
          <p:nvPr>
            <p:ph sz="half" idx="2"/>
          </p:nvPr>
        </p:nvSpPr>
        <p:spPr>
          <a:xfrm>
            <a:off x="6240463" y="1125532"/>
            <a:ext cx="5400675" cy="51133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cxnSp>
        <p:nvCxnSpPr>
          <p:cNvPr id="5" name="Straight Connector 4">
            <a:extLst>
              <a:ext uri="{FF2B5EF4-FFF2-40B4-BE49-F238E27FC236}">
                <a16:creationId xmlns:a16="http://schemas.microsoft.com/office/drawing/2014/main" id="{290A88D2-F8C4-81ED-FEBF-EA430F60BC81}"/>
              </a:ext>
            </a:extLst>
          </p:cNvPr>
          <p:cNvCxnSpPr>
            <a:cxnSpLocks/>
          </p:cNvCxnSpPr>
          <p:nvPr userDrawn="1"/>
        </p:nvCxnSpPr>
        <p:spPr>
          <a:xfrm>
            <a:off x="6096000" y="1160456"/>
            <a:ext cx="0" cy="511334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Connecteur droit 36">
            <a:extLst>
              <a:ext uri="{FF2B5EF4-FFF2-40B4-BE49-F238E27FC236}">
                <a16:creationId xmlns:a16="http://schemas.microsoft.com/office/drawing/2014/main" id="{1CB2B196-D3FB-715E-2606-A143AAAF397A}"/>
              </a:ext>
            </a:extLst>
          </p:cNvPr>
          <p:cNvCxnSpPr/>
          <p:nvPr userDrawn="1"/>
        </p:nvCxnSpPr>
        <p:spPr>
          <a:xfrm>
            <a:off x="550863" y="6453188"/>
            <a:ext cx="11125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1382F4B7-187B-8A42-30AA-40FBAC1ED43E}"/>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15" name="ZoneTexte 30">
            <a:extLst>
              <a:ext uri="{FF2B5EF4-FFF2-40B4-BE49-F238E27FC236}">
                <a16:creationId xmlns:a16="http://schemas.microsoft.com/office/drawing/2014/main" id="{3F9754E6-7FA2-7044-F2C8-DFFCA3D8A5C9}"/>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pic>
        <p:nvPicPr>
          <p:cNvPr id="17" name="Graphic 16">
            <a:extLst>
              <a:ext uri="{FF2B5EF4-FFF2-40B4-BE49-F238E27FC236}">
                <a16:creationId xmlns:a16="http://schemas.microsoft.com/office/drawing/2014/main" id="{6BACF69E-CCFD-B057-091C-CAFE6DC6651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030" y="6525344"/>
            <a:ext cx="494233" cy="204817"/>
          </a:xfrm>
          <a:prstGeom prst="rect">
            <a:avLst/>
          </a:prstGeom>
        </p:spPr>
      </p:pic>
      <p:sp>
        <p:nvSpPr>
          <p:cNvPr id="18" name="Espace réservé du contenu 6">
            <a:extLst>
              <a:ext uri="{FF2B5EF4-FFF2-40B4-BE49-F238E27FC236}">
                <a16:creationId xmlns:a16="http://schemas.microsoft.com/office/drawing/2014/main" id="{134DD0FE-B05A-6304-7865-C88149104BD6}"/>
              </a:ext>
            </a:extLst>
          </p:cNvPr>
          <p:cNvSpPr>
            <a:spLocks noGrp="1"/>
          </p:cNvSpPr>
          <p:nvPr>
            <p:ph sz="quarter" idx="18" hasCustomPrompt="1"/>
          </p:nvPr>
        </p:nvSpPr>
        <p:spPr>
          <a:xfrm>
            <a:off x="1234696" y="6570000"/>
            <a:ext cx="8605719"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Tree>
    <p:extLst>
      <p:ext uri="{BB962C8B-B14F-4D97-AF65-F5344CB8AC3E}">
        <p14:creationId xmlns:p14="http://schemas.microsoft.com/office/powerpoint/2010/main" val="3341256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and subtitles">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31682038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02A78A85-561E-020D-C7F8-40BBB3F191CA}"/>
              </a:ext>
            </a:extLst>
          </p:cNvPr>
          <p:cNvSpPr>
            <a:spLocks noGrp="1"/>
          </p:cNvSpPr>
          <p:nvPr>
            <p:ph type="title"/>
          </p:nvPr>
        </p:nvSpPr>
        <p:spPr>
          <a:xfrm>
            <a:off x="550036" y="349200"/>
            <a:ext cx="11090276" cy="631874"/>
          </a:xfrm>
        </p:spPr>
        <p:txBody>
          <a:bodyPr vert="horz" anchor="t"/>
          <a:lstStyle/>
          <a:p>
            <a:r>
              <a:rPr lang="en-GB"/>
              <a:t>Click to edit Master title style</a:t>
            </a:r>
            <a:endParaRPr lang="fr-FR"/>
          </a:p>
        </p:txBody>
      </p:sp>
      <p:sp>
        <p:nvSpPr>
          <p:cNvPr id="3" name="Espace réservé du texte 2">
            <a:extLst>
              <a:ext uri="{FF2B5EF4-FFF2-40B4-BE49-F238E27FC236}">
                <a16:creationId xmlns:a16="http://schemas.microsoft.com/office/drawing/2014/main" id="{E43735A6-6302-B3D2-6BB7-6309454C5C3A}"/>
              </a:ext>
            </a:extLst>
          </p:cNvPr>
          <p:cNvSpPr>
            <a:spLocks noGrp="1"/>
          </p:cNvSpPr>
          <p:nvPr>
            <p:ph type="body" idx="1" hasCustomPrompt="1"/>
          </p:nvPr>
        </p:nvSpPr>
        <p:spPr>
          <a:xfrm>
            <a:off x="550862" y="1125541"/>
            <a:ext cx="5400676" cy="215898"/>
          </a:xfrm>
        </p:spPr>
        <p:txBody>
          <a:bodyPr anchor="t">
            <a:noAutofit/>
          </a:bodyPr>
          <a:lstStyle>
            <a:lvl1pPr marL="0" indent="0">
              <a:buNone/>
              <a:defRPr sz="1400" b="1" cap="none" baseline="0">
                <a:solidFill>
                  <a:srgbClr val="262626"/>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Espace réservé du contenu 3">
            <a:extLst>
              <a:ext uri="{FF2B5EF4-FFF2-40B4-BE49-F238E27FC236}">
                <a16:creationId xmlns:a16="http://schemas.microsoft.com/office/drawing/2014/main" id="{2D3E2C40-4C7F-6E36-C2FB-962C73150210}"/>
              </a:ext>
            </a:extLst>
          </p:cNvPr>
          <p:cNvSpPr>
            <a:spLocks noGrp="1"/>
          </p:cNvSpPr>
          <p:nvPr>
            <p:ph sz="half" idx="2"/>
          </p:nvPr>
        </p:nvSpPr>
        <p:spPr>
          <a:xfrm>
            <a:off x="550862" y="1520826"/>
            <a:ext cx="5400677" cy="47164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5" name="Espace réservé du texte 4">
            <a:extLst>
              <a:ext uri="{FF2B5EF4-FFF2-40B4-BE49-F238E27FC236}">
                <a16:creationId xmlns:a16="http://schemas.microsoft.com/office/drawing/2014/main" id="{2D35804D-7044-B129-7E2C-ED3868BD4F80}"/>
              </a:ext>
            </a:extLst>
          </p:cNvPr>
          <p:cNvSpPr>
            <a:spLocks noGrp="1"/>
          </p:cNvSpPr>
          <p:nvPr>
            <p:ph type="body" sz="quarter" idx="3" hasCustomPrompt="1"/>
          </p:nvPr>
        </p:nvSpPr>
        <p:spPr>
          <a:xfrm>
            <a:off x="6239637" y="1125541"/>
            <a:ext cx="5400675" cy="215898"/>
          </a:xfrm>
        </p:spPr>
        <p:txBody>
          <a:bodyPr anchor="t">
            <a:noAutofit/>
          </a:bodyPr>
          <a:lstStyle>
            <a:lvl1pPr marL="0" indent="0">
              <a:buNone/>
              <a:defRPr sz="1400" b="1" cap="none" baseline="0">
                <a:solidFill>
                  <a:srgbClr val="262626"/>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Espace réservé du contenu 5">
            <a:extLst>
              <a:ext uri="{FF2B5EF4-FFF2-40B4-BE49-F238E27FC236}">
                <a16:creationId xmlns:a16="http://schemas.microsoft.com/office/drawing/2014/main" id="{C56BF488-D9DF-64BA-30D9-77D4A3CB1561}"/>
              </a:ext>
            </a:extLst>
          </p:cNvPr>
          <p:cNvSpPr>
            <a:spLocks noGrp="1"/>
          </p:cNvSpPr>
          <p:nvPr>
            <p:ph sz="quarter" idx="4"/>
          </p:nvPr>
        </p:nvSpPr>
        <p:spPr>
          <a:xfrm>
            <a:off x="6240463" y="1520827"/>
            <a:ext cx="5400676" cy="47164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cxnSp>
        <p:nvCxnSpPr>
          <p:cNvPr id="10" name="Straight Connector 9">
            <a:extLst>
              <a:ext uri="{FF2B5EF4-FFF2-40B4-BE49-F238E27FC236}">
                <a16:creationId xmlns:a16="http://schemas.microsoft.com/office/drawing/2014/main" id="{C4C6013C-F433-3E2E-EEDA-CC28CF0FB170}"/>
              </a:ext>
            </a:extLst>
          </p:cNvPr>
          <p:cNvCxnSpPr>
            <a:cxnSpLocks/>
          </p:cNvCxnSpPr>
          <p:nvPr userDrawn="1"/>
        </p:nvCxnSpPr>
        <p:spPr>
          <a:xfrm>
            <a:off x="6096000" y="1170164"/>
            <a:ext cx="0" cy="510363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Connecteur droit 36">
            <a:extLst>
              <a:ext uri="{FF2B5EF4-FFF2-40B4-BE49-F238E27FC236}">
                <a16:creationId xmlns:a16="http://schemas.microsoft.com/office/drawing/2014/main" id="{066F54DA-416F-1B59-87F1-8236FB020FA1}"/>
              </a:ext>
            </a:extLst>
          </p:cNvPr>
          <p:cNvCxnSpPr/>
          <p:nvPr userDrawn="1"/>
        </p:nvCxnSpPr>
        <p:spPr>
          <a:xfrm>
            <a:off x="550863" y="6453188"/>
            <a:ext cx="11125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5">
            <a:extLst>
              <a:ext uri="{FF2B5EF4-FFF2-40B4-BE49-F238E27FC236}">
                <a16:creationId xmlns:a16="http://schemas.microsoft.com/office/drawing/2014/main" id="{B1FB7D05-838F-532B-0B3B-5466C302AAE2}"/>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15" name="ZoneTexte 30">
            <a:extLst>
              <a:ext uri="{FF2B5EF4-FFF2-40B4-BE49-F238E27FC236}">
                <a16:creationId xmlns:a16="http://schemas.microsoft.com/office/drawing/2014/main" id="{19D68957-2C06-7695-73D7-47256C9C96EF}"/>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pic>
        <p:nvPicPr>
          <p:cNvPr id="17" name="Graphic 16">
            <a:extLst>
              <a:ext uri="{FF2B5EF4-FFF2-40B4-BE49-F238E27FC236}">
                <a16:creationId xmlns:a16="http://schemas.microsoft.com/office/drawing/2014/main" id="{467CFF06-4657-D693-4F99-98E9E964B88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030" y="6525344"/>
            <a:ext cx="494233" cy="204817"/>
          </a:xfrm>
          <a:prstGeom prst="rect">
            <a:avLst/>
          </a:prstGeom>
        </p:spPr>
      </p:pic>
      <p:sp>
        <p:nvSpPr>
          <p:cNvPr id="18" name="Espace réservé du contenu 6">
            <a:extLst>
              <a:ext uri="{FF2B5EF4-FFF2-40B4-BE49-F238E27FC236}">
                <a16:creationId xmlns:a16="http://schemas.microsoft.com/office/drawing/2014/main" id="{DD6D06F4-9510-38A2-079C-836FA0E25990}"/>
              </a:ext>
            </a:extLst>
          </p:cNvPr>
          <p:cNvSpPr>
            <a:spLocks noGrp="1"/>
          </p:cNvSpPr>
          <p:nvPr>
            <p:ph sz="quarter" idx="18" hasCustomPrompt="1"/>
          </p:nvPr>
        </p:nvSpPr>
        <p:spPr>
          <a:xfrm>
            <a:off x="1234696" y="6570000"/>
            <a:ext cx="8605719"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Tree>
    <p:extLst>
      <p:ext uri="{BB962C8B-B14F-4D97-AF65-F5344CB8AC3E}">
        <p14:creationId xmlns:p14="http://schemas.microsoft.com/office/powerpoint/2010/main" val="612281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s and subtitles">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B384F69C-2F24-272B-6EF1-4BFDBE7294B1}"/>
              </a:ext>
            </a:extLst>
          </p:cNvPr>
          <p:cNvGraphicFramePr>
            <a:graphicFrameLocks noChangeAspect="1"/>
          </p:cNvGraphicFramePr>
          <p:nvPr userDrawn="1">
            <p:custDataLst>
              <p:tags r:id="rId1"/>
            </p:custDataLst>
            <p:extLst>
              <p:ext uri="{D42A27DB-BD31-4B8C-83A1-F6EECF244321}">
                <p14:modId xmlns:p14="http://schemas.microsoft.com/office/powerpoint/2010/main" val="17276466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B384F69C-2F24-272B-6EF1-4BFDBE7294B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02A78A85-561E-020D-C7F8-40BBB3F191CA}"/>
              </a:ext>
            </a:extLst>
          </p:cNvPr>
          <p:cNvSpPr>
            <a:spLocks noGrp="1"/>
          </p:cNvSpPr>
          <p:nvPr>
            <p:ph type="title"/>
          </p:nvPr>
        </p:nvSpPr>
        <p:spPr>
          <a:xfrm>
            <a:off x="550863" y="348285"/>
            <a:ext cx="11089449" cy="632790"/>
          </a:xfrm>
        </p:spPr>
        <p:txBody>
          <a:bodyPr vert="horz" anchor="t"/>
          <a:lstStyle/>
          <a:p>
            <a:r>
              <a:rPr lang="en-GB"/>
              <a:t>Click to edit Master title style</a:t>
            </a:r>
            <a:endParaRPr lang="fr-FR"/>
          </a:p>
        </p:txBody>
      </p:sp>
      <p:sp>
        <p:nvSpPr>
          <p:cNvPr id="3" name="Espace réservé du texte 2">
            <a:extLst>
              <a:ext uri="{FF2B5EF4-FFF2-40B4-BE49-F238E27FC236}">
                <a16:creationId xmlns:a16="http://schemas.microsoft.com/office/drawing/2014/main" id="{E43735A6-6302-B3D2-6BB7-6309454C5C3A}"/>
              </a:ext>
            </a:extLst>
          </p:cNvPr>
          <p:cNvSpPr>
            <a:spLocks noGrp="1"/>
          </p:cNvSpPr>
          <p:nvPr>
            <p:ph type="body" idx="1" hasCustomPrompt="1"/>
          </p:nvPr>
        </p:nvSpPr>
        <p:spPr>
          <a:xfrm>
            <a:off x="550862" y="1125541"/>
            <a:ext cx="3456884" cy="215896"/>
          </a:xfrm>
        </p:spPr>
        <p:txBody>
          <a:bodyPr anchor="t">
            <a:noAutofit/>
          </a:bodyPr>
          <a:lstStyle>
            <a:lvl1pPr marL="0" indent="0">
              <a:buNone/>
              <a:defRPr sz="1400" b="1" cap="none" baseline="0">
                <a:solidFill>
                  <a:srgbClr val="262626"/>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Espace réservé du contenu 3">
            <a:extLst>
              <a:ext uri="{FF2B5EF4-FFF2-40B4-BE49-F238E27FC236}">
                <a16:creationId xmlns:a16="http://schemas.microsoft.com/office/drawing/2014/main" id="{2D3E2C40-4C7F-6E36-C2FB-962C73150210}"/>
              </a:ext>
            </a:extLst>
          </p:cNvPr>
          <p:cNvSpPr>
            <a:spLocks noGrp="1"/>
          </p:cNvSpPr>
          <p:nvPr>
            <p:ph sz="half" idx="2"/>
          </p:nvPr>
        </p:nvSpPr>
        <p:spPr>
          <a:xfrm>
            <a:off x="550862" y="1520825"/>
            <a:ext cx="3456883" cy="47164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5" name="Espace réservé du texte 4">
            <a:extLst>
              <a:ext uri="{FF2B5EF4-FFF2-40B4-BE49-F238E27FC236}">
                <a16:creationId xmlns:a16="http://schemas.microsoft.com/office/drawing/2014/main" id="{2D35804D-7044-B129-7E2C-ED3868BD4F80}"/>
              </a:ext>
            </a:extLst>
          </p:cNvPr>
          <p:cNvSpPr>
            <a:spLocks noGrp="1"/>
          </p:cNvSpPr>
          <p:nvPr>
            <p:ph type="body" sz="quarter" idx="3" hasCustomPrompt="1"/>
          </p:nvPr>
        </p:nvSpPr>
        <p:spPr>
          <a:xfrm>
            <a:off x="8184239" y="1125931"/>
            <a:ext cx="3456899" cy="210874"/>
          </a:xfrm>
        </p:spPr>
        <p:txBody>
          <a:bodyPr anchor="t">
            <a:noAutofit/>
          </a:bodyPr>
          <a:lstStyle>
            <a:lvl1pPr marL="0" indent="0">
              <a:buNone/>
              <a:defRPr sz="1400" b="1" cap="none" baseline="0">
                <a:solidFill>
                  <a:srgbClr val="262626"/>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Espace réservé du contenu 5">
            <a:extLst>
              <a:ext uri="{FF2B5EF4-FFF2-40B4-BE49-F238E27FC236}">
                <a16:creationId xmlns:a16="http://schemas.microsoft.com/office/drawing/2014/main" id="{C56BF488-D9DF-64BA-30D9-77D4A3CB1561}"/>
              </a:ext>
            </a:extLst>
          </p:cNvPr>
          <p:cNvSpPr>
            <a:spLocks noGrp="1"/>
          </p:cNvSpPr>
          <p:nvPr>
            <p:ph sz="quarter" idx="4"/>
          </p:nvPr>
        </p:nvSpPr>
        <p:spPr>
          <a:xfrm>
            <a:off x="8184239" y="1520824"/>
            <a:ext cx="3456900" cy="47164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7" name="Espace réservé du texte 2">
            <a:extLst>
              <a:ext uri="{FF2B5EF4-FFF2-40B4-BE49-F238E27FC236}">
                <a16:creationId xmlns:a16="http://schemas.microsoft.com/office/drawing/2014/main" id="{5E8252F0-DE57-E2EB-BE2E-BAD06505AF77}"/>
              </a:ext>
            </a:extLst>
          </p:cNvPr>
          <p:cNvSpPr>
            <a:spLocks noGrp="1"/>
          </p:cNvSpPr>
          <p:nvPr>
            <p:ph type="body" idx="19" hasCustomPrompt="1"/>
          </p:nvPr>
        </p:nvSpPr>
        <p:spPr>
          <a:xfrm>
            <a:off x="4331551" y="1125541"/>
            <a:ext cx="3528885" cy="215896"/>
          </a:xfrm>
        </p:spPr>
        <p:txBody>
          <a:bodyPr anchor="t">
            <a:noAutofit/>
          </a:bodyPr>
          <a:lstStyle>
            <a:lvl1pPr marL="0" indent="0">
              <a:buNone/>
              <a:defRPr sz="1400" b="1" cap="none" baseline="0">
                <a:solidFill>
                  <a:srgbClr val="262626"/>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Espace réservé du contenu 3">
            <a:extLst>
              <a:ext uri="{FF2B5EF4-FFF2-40B4-BE49-F238E27FC236}">
                <a16:creationId xmlns:a16="http://schemas.microsoft.com/office/drawing/2014/main" id="{AF4E5750-BDEC-4328-0B8F-9525E2496CFD}"/>
              </a:ext>
            </a:extLst>
          </p:cNvPr>
          <p:cNvSpPr>
            <a:spLocks noGrp="1"/>
          </p:cNvSpPr>
          <p:nvPr>
            <p:ph sz="half" idx="20"/>
          </p:nvPr>
        </p:nvSpPr>
        <p:spPr>
          <a:xfrm>
            <a:off x="4331552" y="1520825"/>
            <a:ext cx="3528884" cy="47164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grpSp>
        <p:nvGrpSpPr>
          <p:cNvPr id="17" name="Group 16">
            <a:extLst>
              <a:ext uri="{FF2B5EF4-FFF2-40B4-BE49-F238E27FC236}">
                <a16:creationId xmlns:a16="http://schemas.microsoft.com/office/drawing/2014/main" id="{CE2F36D0-28FF-6B49-76D0-D1C21FA8590B}"/>
              </a:ext>
            </a:extLst>
          </p:cNvPr>
          <p:cNvGrpSpPr/>
          <p:nvPr userDrawn="1"/>
        </p:nvGrpSpPr>
        <p:grpSpPr>
          <a:xfrm>
            <a:off x="4169654" y="1160463"/>
            <a:ext cx="3852688" cy="5113337"/>
            <a:chOff x="4169654" y="1341438"/>
            <a:chExt cx="3852688" cy="4932362"/>
          </a:xfrm>
        </p:grpSpPr>
        <p:cxnSp>
          <p:nvCxnSpPr>
            <p:cNvPr id="14" name="Straight Connector 13">
              <a:extLst>
                <a:ext uri="{FF2B5EF4-FFF2-40B4-BE49-F238E27FC236}">
                  <a16:creationId xmlns:a16="http://schemas.microsoft.com/office/drawing/2014/main" id="{B822CC69-BBF0-FB0F-91DE-50C179D25154}"/>
                </a:ext>
              </a:extLst>
            </p:cNvPr>
            <p:cNvCxnSpPr/>
            <p:nvPr userDrawn="1"/>
          </p:nvCxnSpPr>
          <p:spPr>
            <a:xfrm>
              <a:off x="4169654" y="1341438"/>
              <a:ext cx="0" cy="49323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72D478-80AE-B7F6-2A09-96A7075B94A9}"/>
                </a:ext>
              </a:extLst>
            </p:cNvPr>
            <p:cNvCxnSpPr/>
            <p:nvPr userDrawn="1"/>
          </p:nvCxnSpPr>
          <p:spPr>
            <a:xfrm>
              <a:off x="8022342" y="1341438"/>
              <a:ext cx="0" cy="49323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0" name="Connecteur droit 36">
            <a:extLst>
              <a:ext uri="{FF2B5EF4-FFF2-40B4-BE49-F238E27FC236}">
                <a16:creationId xmlns:a16="http://schemas.microsoft.com/office/drawing/2014/main" id="{00511913-93E8-3DB0-F7A2-E14B4E987647}"/>
              </a:ext>
            </a:extLst>
          </p:cNvPr>
          <p:cNvCxnSpPr/>
          <p:nvPr userDrawn="1"/>
        </p:nvCxnSpPr>
        <p:spPr>
          <a:xfrm>
            <a:off x="550863" y="6453188"/>
            <a:ext cx="11125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Espace réservé du numéro de diapositive 5">
            <a:extLst>
              <a:ext uri="{FF2B5EF4-FFF2-40B4-BE49-F238E27FC236}">
                <a16:creationId xmlns:a16="http://schemas.microsoft.com/office/drawing/2014/main" id="{9591EC4D-D015-BB3F-B075-780ADAD4923D}"/>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19" name="ZoneTexte 30">
            <a:extLst>
              <a:ext uri="{FF2B5EF4-FFF2-40B4-BE49-F238E27FC236}">
                <a16:creationId xmlns:a16="http://schemas.microsoft.com/office/drawing/2014/main" id="{DE3D6ED7-4632-C950-147F-F0209B9A8118}"/>
              </a:ext>
            </a:extLst>
          </p:cNvPr>
          <p:cNvSpPr txBox="1"/>
          <p:nvPr userDrawn="1"/>
        </p:nvSpPr>
        <p:spPr>
          <a:xfrm>
            <a:off x="9912424" y="6570000"/>
            <a:ext cx="1234480" cy="12311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rPr>
              <a:t>©</a:t>
            </a:r>
            <a:fld id="{CAE930BB-1E32-DE44-93A6-6D668497BA98}" type="datetimeyyyy">
              <a:rPr lang="en-US" sz="800" smtClean="0">
                <a:latin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2025</a:t>
            </a:fld>
            <a:r>
              <a:rPr lang="en-US" sz="800">
                <a:latin typeface="Arial" panose="020B0604020202020204" pitchFamily="34" charset="0"/>
              </a:rPr>
              <a:t> Do Well Do Good</a:t>
            </a:r>
          </a:p>
        </p:txBody>
      </p:sp>
      <p:pic>
        <p:nvPicPr>
          <p:cNvPr id="22" name="Graphic 21">
            <a:extLst>
              <a:ext uri="{FF2B5EF4-FFF2-40B4-BE49-F238E27FC236}">
                <a16:creationId xmlns:a16="http://schemas.microsoft.com/office/drawing/2014/main" id="{608341C4-1A29-5F40-3F5B-7BECDE66BC0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030" y="6525344"/>
            <a:ext cx="494233" cy="204817"/>
          </a:xfrm>
          <a:prstGeom prst="rect">
            <a:avLst/>
          </a:prstGeom>
        </p:spPr>
      </p:pic>
      <p:sp>
        <p:nvSpPr>
          <p:cNvPr id="23" name="Espace réservé du contenu 6">
            <a:extLst>
              <a:ext uri="{FF2B5EF4-FFF2-40B4-BE49-F238E27FC236}">
                <a16:creationId xmlns:a16="http://schemas.microsoft.com/office/drawing/2014/main" id="{57B7AFE9-1481-AAAB-096A-34F44FCF4189}"/>
              </a:ext>
            </a:extLst>
          </p:cNvPr>
          <p:cNvSpPr>
            <a:spLocks noGrp="1"/>
          </p:cNvSpPr>
          <p:nvPr>
            <p:ph sz="quarter" idx="18" hasCustomPrompt="1"/>
          </p:nvPr>
        </p:nvSpPr>
        <p:spPr>
          <a:xfrm>
            <a:off x="1234696" y="6570000"/>
            <a:ext cx="8605719"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Tree>
    <p:extLst>
      <p:ext uri="{BB962C8B-B14F-4D97-AF65-F5344CB8AC3E}">
        <p14:creationId xmlns:p14="http://schemas.microsoft.com/office/powerpoint/2010/main" val="342328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B9A253-2ED8-CCAA-F7B2-82D47FC0EC99}"/>
              </a:ext>
            </a:extLst>
          </p:cNvPr>
          <p:cNvGraphicFramePr>
            <a:graphicFrameLocks noChangeAspect="1"/>
          </p:cNvGraphicFramePr>
          <p:nvPr userDrawn="1">
            <p:custDataLst>
              <p:tags r:id="rId1"/>
            </p:custDataLst>
            <p:extLst>
              <p:ext uri="{D42A27DB-BD31-4B8C-83A1-F6EECF244321}">
                <p14:modId xmlns:p14="http://schemas.microsoft.com/office/powerpoint/2010/main" val="4694723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B9A253-2ED8-CCAA-F7B2-82D47FC0EC9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Espace réservé du numéro de diapositive 5">
            <a:extLst>
              <a:ext uri="{FF2B5EF4-FFF2-40B4-BE49-F238E27FC236}">
                <a16:creationId xmlns:a16="http://schemas.microsoft.com/office/drawing/2014/main" id="{AC98BCD7-B4BD-45F0-A1DC-E597AD321024}"/>
              </a:ext>
            </a:extLst>
          </p:cNvPr>
          <p:cNvSpPr>
            <a:spLocks noGrp="1"/>
          </p:cNvSpPr>
          <p:nvPr>
            <p:ph type="sldNum" sz="quarter" idx="12"/>
          </p:nvPr>
        </p:nvSpPr>
        <p:spPr>
          <a:xfrm>
            <a:off x="11316836" y="6570000"/>
            <a:ext cx="323476" cy="109870"/>
          </a:xfrm>
        </p:spPr>
        <p:txBody>
          <a:bodyPr anchor="t"/>
          <a:lstStyle/>
          <a:p>
            <a:fld id="{27D40A0C-669C-7745-8A4B-A0A60E70B612}" type="slidenum">
              <a:rPr lang="fr-FR" smtClean="0"/>
              <a:t>‹#›</a:t>
            </a:fld>
            <a:endParaRPr lang="fr-FR"/>
          </a:p>
        </p:txBody>
      </p:sp>
      <p:sp>
        <p:nvSpPr>
          <p:cNvPr id="10" name="Espace réservé du contenu 6">
            <a:extLst>
              <a:ext uri="{FF2B5EF4-FFF2-40B4-BE49-F238E27FC236}">
                <a16:creationId xmlns:a16="http://schemas.microsoft.com/office/drawing/2014/main" id="{DE645C6A-CC14-E4D3-22C9-E154707F3FF7}"/>
              </a:ext>
            </a:extLst>
          </p:cNvPr>
          <p:cNvSpPr>
            <a:spLocks noGrp="1"/>
          </p:cNvSpPr>
          <p:nvPr>
            <p:ph sz="quarter" idx="18" hasCustomPrompt="1"/>
          </p:nvPr>
        </p:nvSpPr>
        <p:spPr>
          <a:xfrm>
            <a:off x="1234696" y="6570000"/>
            <a:ext cx="8605719" cy="252569"/>
          </a:xfrm>
        </p:spPr>
        <p:txBody>
          <a:bodyPr anchor="t"/>
          <a:lstStyle>
            <a:lvl1pPr marL="0" indent="0">
              <a:lnSpc>
                <a:spcPct val="100000"/>
              </a:lnSpc>
              <a:spcAft>
                <a:spcPts val="0"/>
              </a:spcAft>
              <a:buNone/>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Pct val="120000"/>
              <a:buFont typeface="Arial" panose="020B0604020202020204" pitchFamily="34" charset="0"/>
              <a:buNone/>
              <a:tabLst/>
              <a:defRPr/>
            </a:pPr>
            <a:r>
              <a:rPr lang="fr-FR"/>
              <a:t>Source: 1. </a:t>
            </a:r>
          </a:p>
        </p:txBody>
      </p:sp>
      <p:sp>
        <p:nvSpPr>
          <p:cNvPr id="4" name="Rectangle 3">
            <a:extLst>
              <a:ext uri="{FF2B5EF4-FFF2-40B4-BE49-F238E27FC236}">
                <a16:creationId xmlns:a16="http://schemas.microsoft.com/office/drawing/2014/main" id="{30ADBAF5-691C-CE47-2E6B-5B1B5AAC2A55}"/>
              </a:ext>
            </a:extLst>
          </p:cNvPr>
          <p:cNvSpPr/>
          <p:nvPr userDrawn="1"/>
        </p:nvSpPr>
        <p:spPr>
          <a:xfrm>
            <a:off x="0" y="188640"/>
            <a:ext cx="550863"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fr-FR"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954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E303684C-2FE8-AB53-65BE-716CFFC1B5FB}"/>
              </a:ext>
            </a:extLst>
          </p:cNvPr>
          <p:cNvGraphicFramePr>
            <a:graphicFrameLocks noChangeAspect="1"/>
          </p:cNvGraphicFramePr>
          <p:nvPr userDrawn="1">
            <p:custDataLst>
              <p:tags r:id="rId1"/>
            </p:custDataLst>
            <p:extLst>
              <p:ext uri="{D42A27DB-BD31-4B8C-83A1-F6EECF244321}">
                <p14:modId xmlns:p14="http://schemas.microsoft.com/office/powerpoint/2010/main" val="745345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3" name="Objet 12" hidden="1">
                        <a:extLst>
                          <a:ext uri="{FF2B5EF4-FFF2-40B4-BE49-F238E27FC236}">
                            <a16:creationId xmlns:a16="http://schemas.microsoft.com/office/drawing/2014/main" id="{E303684C-2FE8-AB53-65BE-716CFFC1B5FB}"/>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9" name="Picture Placeholder 15">
            <a:extLst>
              <a:ext uri="{FF2B5EF4-FFF2-40B4-BE49-F238E27FC236}">
                <a16:creationId xmlns:a16="http://schemas.microsoft.com/office/drawing/2014/main" id="{D4D42364-D0F3-9184-FBA9-0AE531E98753}"/>
              </a:ext>
            </a:extLst>
          </p:cNvPr>
          <p:cNvSpPr>
            <a:spLocks noGrp="1"/>
          </p:cNvSpPr>
          <p:nvPr>
            <p:ph type="pic" sz="quarter" idx="11" hasCustomPrompt="1"/>
          </p:nvPr>
        </p:nvSpPr>
        <p:spPr>
          <a:xfrm>
            <a:off x="9987636" y="76072"/>
            <a:ext cx="1941012" cy="976664"/>
          </a:xfrm>
          <a:prstGeom prst="rect">
            <a:avLst/>
          </a:prstGeom>
        </p:spPr>
        <p:txBody>
          <a:bodyPr/>
          <a:lstStyle>
            <a:lvl1pPr>
              <a:defRPr>
                <a:latin typeface="Arial" panose="020B0604020202020204" pitchFamily="34" charset="0"/>
                <a:cs typeface="Arial" panose="020B0604020202020204" pitchFamily="34" charset="0"/>
              </a:defRPr>
            </a:lvl1pPr>
          </a:lstStyle>
          <a:p>
            <a:r>
              <a:rPr lang="en-GB"/>
              <a:t>Client logo</a:t>
            </a:r>
          </a:p>
        </p:txBody>
      </p:sp>
      <p:sp>
        <p:nvSpPr>
          <p:cNvPr id="6" name="Rectangle 5">
            <a:extLst>
              <a:ext uri="{FF2B5EF4-FFF2-40B4-BE49-F238E27FC236}">
                <a16:creationId xmlns:a16="http://schemas.microsoft.com/office/drawing/2014/main" id="{12B00ECD-9A3C-D111-5C06-50CFD8B205F5}"/>
              </a:ext>
            </a:extLst>
          </p:cNvPr>
          <p:cNvSpPr/>
          <p:nvPr userDrawn="1"/>
        </p:nvSpPr>
        <p:spPr>
          <a:xfrm>
            <a:off x="-1" y="-1"/>
            <a:ext cx="479377" cy="836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fr-FR" sz="1200" b="1">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B66A421C-197E-9D05-2203-FCE7259E91B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0863" y="260648"/>
            <a:ext cx="2503846" cy="655076"/>
          </a:xfrm>
          <a:prstGeom prst="rect">
            <a:avLst/>
          </a:prstGeom>
        </p:spPr>
      </p:pic>
      <p:pic>
        <p:nvPicPr>
          <p:cNvPr id="4" name="Picture 3" descr="A green logo with a green circle&#10;&#10;Description automatically generated">
            <a:extLst>
              <a:ext uri="{FF2B5EF4-FFF2-40B4-BE49-F238E27FC236}">
                <a16:creationId xmlns:a16="http://schemas.microsoft.com/office/drawing/2014/main" id="{26E06F82-74E6-10A9-96BC-0E3FF08FE95E}"/>
              </a:ext>
            </a:extLst>
          </p:cNvPr>
          <p:cNvPicPr>
            <a:picLocks noChangeAspect="1"/>
          </p:cNvPicPr>
          <p:nvPr userDrawn="1"/>
        </p:nvPicPr>
        <p:blipFill>
          <a:blip r:embed="rId9">
            <a:alphaModFix amt="50000"/>
          </a:blip>
          <a:stretch>
            <a:fillRect/>
          </a:stretch>
        </p:blipFill>
        <p:spPr>
          <a:xfrm>
            <a:off x="-3" y="1176373"/>
            <a:ext cx="12191999" cy="5086053"/>
          </a:xfrm>
          <a:prstGeom prst="rect">
            <a:avLst/>
          </a:prstGeom>
        </p:spPr>
      </p:pic>
      <p:sp>
        <p:nvSpPr>
          <p:cNvPr id="5" name="Titre 1">
            <a:extLst>
              <a:ext uri="{FF2B5EF4-FFF2-40B4-BE49-F238E27FC236}">
                <a16:creationId xmlns:a16="http://schemas.microsoft.com/office/drawing/2014/main" id="{3A8C9D35-E503-FE8C-69EA-8B619E0CB8DB}"/>
              </a:ext>
            </a:extLst>
          </p:cNvPr>
          <p:cNvSpPr>
            <a:spLocks noGrp="1"/>
          </p:cNvSpPr>
          <p:nvPr>
            <p:ph type="ctrTitle" hasCustomPrompt="1"/>
          </p:nvPr>
        </p:nvSpPr>
        <p:spPr>
          <a:xfrm>
            <a:off x="548509" y="1368996"/>
            <a:ext cx="7419699" cy="1237455"/>
          </a:xfrm>
        </p:spPr>
        <p:txBody>
          <a:bodyPr vert="horz" anchor="b">
            <a:normAutofit/>
          </a:bodyPr>
          <a:lstStyle>
            <a:lvl1pPr algn="l">
              <a:defRPr sz="3600">
                <a:solidFill>
                  <a:schemeClr val="tx2"/>
                </a:solidFill>
              </a:defRPr>
            </a:lvl1pPr>
          </a:lstStyle>
          <a:p>
            <a:r>
              <a:rPr lang="en-GB"/>
              <a:t>Click to edit title</a:t>
            </a:r>
            <a:endParaRPr lang="fr-FR"/>
          </a:p>
        </p:txBody>
      </p:sp>
      <p:sp>
        <p:nvSpPr>
          <p:cNvPr id="7" name="Sous-titre 2">
            <a:extLst>
              <a:ext uri="{FF2B5EF4-FFF2-40B4-BE49-F238E27FC236}">
                <a16:creationId xmlns:a16="http://schemas.microsoft.com/office/drawing/2014/main" id="{C9E991B4-3678-BE6E-9D33-B6480825BFEA}"/>
              </a:ext>
            </a:extLst>
          </p:cNvPr>
          <p:cNvSpPr>
            <a:spLocks noGrp="1"/>
          </p:cNvSpPr>
          <p:nvPr>
            <p:ph type="subTitle" idx="1" hasCustomPrompt="1"/>
          </p:nvPr>
        </p:nvSpPr>
        <p:spPr>
          <a:xfrm>
            <a:off x="548509" y="2690637"/>
            <a:ext cx="7419699" cy="522339"/>
          </a:xfrm>
        </p:spPr>
        <p:txBody>
          <a:bodyPr>
            <a:noAutofit/>
          </a:bodyPr>
          <a:lstStyle>
            <a:lvl1pPr marL="0" indent="0" algn="l">
              <a:buNone/>
              <a:defRPr sz="2000" cap="none" baseline="0">
                <a:solidFill>
                  <a:srgbClr val="262626"/>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Click to </a:t>
            </a:r>
            <a:r>
              <a:rPr lang="fr-FR" err="1"/>
              <a:t>edit</a:t>
            </a:r>
            <a:r>
              <a:rPr lang="fr-FR"/>
              <a:t> </a:t>
            </a:r>
            <a:r>
              <a:rPr lang="fr-FR" err="1"/>
              <a:t>subtitle</a:t>
            </a:r>
            <a:endParaRPr lang="fr-FR"/>
          </a:p>
        </p:txBody>
      </p:sp>
      <p:sp>
        <p:nvSpPr>
          <p:cNvPr id="11" name="Documenttype">
            <a:extLst>
              <a:ext uri="{FF2B5EF4-FFF2-40B4-BE49-F238E27FC236}">
                <a16:creationId xmlns:a16="http://schemas.microsoft.com/office/drawing/2014/main" id="{4203C4AC-2E01-C8DD-FE97-C2403CE9B2CA}"/>
              </a:ext>
            </a:extLst>
          </p:cNvPr>
          <p:cNvSpPr>
            <a:spLocks noGrp="1"/>
          </p:cNvSpPr>
          <p:nvPr>
            <p:ph type="body" sz="quarter" idx="13" hasCustomPrompt="1"/>
            <p:custDataLst>
              <p:tags r:id="rId2"/>
            </p:custDataLst>
          </p:nvPr>
        </p:nvSpPr>
        <p:spPr>
          <a:xfrm>
            <a:off x="548509" y="3525183"/>
            <a:ext cx="4013189" cy="407873"/>
          </a:xfrm>
          <a:prstGeom prst="rect">
            <a:avLst/>
          </a:prstGeom>
        </p:spPr>
        <p:txBody>
          <a:bodyPr wrap="square" anchor="b">
            <a:noAutofit/>
          </a:bodyPr>
          <a:lstStyle>
            <a:lvl1pPr>
              <a:buNone/>
              <a:defRPr sz="1200">
                <a:solidFill>
                  <a:srgbClr val="262626"/>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a:t>Edit date or title/role</a:t>
            </a:r>
          </a:p>
        </p:txBody>
      </p:sp>
      <p:sp>
        <p:nvSpPr>
          <p:cNvPr id="12" name="Disclaimer-English (United States)">
            <a:extLst>
              <a:ext uri="{FF2B5EF4-FFF2-40B4-BE49-F238E27FC236}">
                <a16:creationId xmlns:a16="http://schemas.microsoft.com/office/drawing/2014/main" id="{6A1AB0F9-CE9F-B2F9-0FCD-244F88154E1D}"/>
              </a:ext>
            </a:extLst>
          </p:cNvPr>
          <p:cNvSpPr>
            <a:spLocks noChangeArrowheads="1"/>
          </p:cNvSpPr>
          <p:nvPr userDrawn="1">
            <p:custDataLst>
              <p:tags r:id="rId3"/>
            </p:custDataLst>
          </p:nvPr>
        </p:nvSpPr>
        <p:spPr bwMode="black">
          <a:xfrm>
            <a:off x="548509" y="4016720"/>
            <a:ext cx="41148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1000">
                <a:solidFill>
                  <a:srgbClr val="262626"/>
                </a:solidFill>
                <a:latin typeface="Arial" panose="020B0604020202020204" pitchFamily="34" charset="0"/>
              </a:rPr>
              <a:t>CONFIDENTIAL</a:t>
            </a:r>
          </a:p>
        </p:txBody>
      </p:sp>
    </p:spTree>
    <p:extLst>
      <p:ext uri="{BB962C8B-B14F-4D97-AF65-F5344CB8AC3E}">
        <p14:creationId xmlns:p14="http://schemas.microsoft.com/office/powerpoint/2010/main" val="23722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id="{E303684C-2FE8-AB53-65BE-716CFFC1B5FB}"/>
              </a:ext>
            </a:extLst>
          </p:cNvPr>
          <p:cNvGraphicFramePr>
            <a:graphicFrameLocks noChangeAspect="1"/>
          </p:cNvGraphicFramePr>
          <p:nvPr userDrawn="1">
            <p:custDataLst>
              <p:tags r:id="rId1"/>
            </p:custDataLst>
            <p:extLst>
              <p:ext uri="{D42A27DB-BD31-4B8C-83A1-F6EECF244321}">
                <p14:modId xmlns:p14="http://schemas.microsoft.com/office/powerpoint/2010/main" val="3178890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Objet 12" hidden="1">
                        <a:extLst>
                          <a:ext uri="{FF2B5EF4-FFF2-40B4-BE49-F238E27FC236}">
                            <a16:creationId xmlns:a16="http://schemas.microsoft.com/office/drawing/2014/main" id="{E303684C-2FE8-AB53-65BE-716CFFC1B5F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14BDD523-36E5-CF86-87F6-A7A0FA55EDF3}"/>
              </a:ext>
            </a:extLst>
          </p:cNvPr>
          <p:cNvSpPr/>
          <p:nvPr userDrawn="1"/>
        </p:nvSpPr>
        <p:spPr>
          <a:xfrm>
            <a:off x="0" y="188640"/>
            <a:ext cx="550863"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fr-FR" sz="1200" b="1">
              <a:solidFill>
                <a:schemeClr val="bg1"/>
              </a:solidFill>
              <a:latin typeface="Arial" panose="020B0604020202020204" pitchFamily="34" charset="0"/>
              <a:cs typeface="Arial" panose="020B0604020202020204" pitchFamily="34" charset="0"/>
            </a:endParaRPr>
          </a:p>
        </p:txBody>
      </p:sp>
      <p:pic>
        <p:nvPicPr>
          <p:cNvPr id="9" name="Picture 8" descr="A green background with a blue sky&#10;&#10;Description automatically generated with medium confidence">
            <a:extLst>
              <a:ext uri="{FF2B5EF4-FFF2-40B4-BE49-F238E27FC236}">
                <a16:creationId xmlns:a16="http://schemas.microsoft.com/office/drawing/2014/main" id="{98E750B7-A63F-62B7-80CE-B5A9DB7B3EF6}"/>
              </a:ext>
            </a:extLst>
          </p:cNvPr>
          <p:cNvPicPr>
            <a:picLocks noChangeAspect="1"/>
          </p:cNvPicPr>
          <p:nvPr userDrawn="1"/>
        </p:nvPicPr>
        <p:blipFill>
          <a:blip r:embed="rId5">
            <a:alphaModFix amt="50000"/>
          </a:blip>
          <a:stretch>
            <a:fillRect/>
          </a:stretch>
        </p:blipFill>
        <p:spPr>
          <a:xfrm>
            <a:off x="0" y="0"/>
            <a:ext cx="12207600" cy="6858000"/>
          </a:xfrm>
          <a:prstGeom prst="rect">
            <a:avLst/>
          </a:prstGeom>
        </p:spPr>
      </p:pic>
      <p:sp>
        <p:nvSpPr>
          <p:cNvPr id="2" name="Titre 1">
            <a:extLst>
              <a:ext uri="{FF2B5EF4-FFF2-40B4-BE49-F238E27FC236}">
                <a16:creationId xmlns:a16="http://schemas.microsoft.com/office/drawing/2014/main" id="{1FAAFAE6-D60C-93B1-4819-060D20F8BFF4}"/>
              </a:ext>
            </a:extLst>
          </p:cNvPr>
          <p:cNvSpPr>
            <a:spLocks noGrp="1"/>
          </p:cNvSpPr>
          <p:nvPr userDrawn="1">
            <p:ph type="ctrTitle" hasCustomPrompt="1"/>
          </p:nvPr>
        </p:nvSpPr>
        <p:spPr>
          <a:xfrm>
            <a:off x="550863" y="1120490"/>
            <a:ext cx="7271826" cy="2387600"/>
          </a:xfrm>
        </p:spPr>
        <p:txBody>
          <a:bodyPr vert="horz" anchor="b">
            <a:normAutofit/>
          </a:bodyPr>
          <a:lstStyle>
            <a:lvl1pPr algn="l">
              <a:defRPr sz="3600">
                <a:solidFill>
                  <a:schemeClr val="tx2"/>
                </a:solidFill>
              </a:defRPr>
            </a:lvl1pPr>
          </a:lstStyle>
          <a:p>
            <a:r>
              <a:rPr lang="en-GB"/>
              <a:t>Click to edit title</a:t>
            </a:r>
            <a:endParaRPr lang="fr-FR"/>
          </a:p>
        </p:txBody>
      </p:sp>
      <p:sp>
        <p:nvSpPr>
          <p:cNvPr id="3" name="Sous-titre 2">
            <a:extLst>
              <a:ext uri="{FF2B5EF4-FFF2-40B4-BE49-F238E27FC236}">
                <a16:creationId xmlns:a16="http://schemas.microsoft.com/office/drawing/2014/main" id="{B989298A-8D13-336B-A448-1CB247CE6E4F}"/>
              </a:ext>
            </a:extLst>
          </p:cNvPr>
          <p:cNvSpPr>
            <a:spLocks noGrp="1"/>
          </p:cNvSpPr>
          <p:nvPr userDrawn="1">
            <p:ph type="subTitle" idx="1" hasCustomPrompt="1"/>
          </p:nvPr>
        </p:nvSpPr>
        <p:spPr>
          <a:xfrm>
            <a:off x="550863" y="3592275"/>
            <a:ext cx="7271826" cy="522339"/>
          </a:xfrm>
        </p:spPr>
        <p:txBody>
          <a:bodyPr>
            <a:noAutofit/>
          </a:bodyPr>
          <a:lstStyle>
            <a:lvl1pPr marL="0" indent="0" algn="l">
              <a:buNone/>
              <a:defRPr sz="2000" cap="none" baseline="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Click to </a:t>
            </a:r>
            <a:r>
              <a:rPr lang="fr-FR" err="1"/>
              <a:t>edit</a:t>
            </a:r>
            <a:r>
              <a:rPr lang="fr-FR"/>
              <a:t> </a:t>
            </a:r>
            <a:r>
              <a:rPr lang="fr-FR" err="1"/>
              <a:t>subtitle</a:t>
            </a:r>
            <a:endParaRPr lang="fr-FR"/>
          </a:p>
        </p:txBody>
      </p:sp>
    </p:spTree>
    <p:extLst>
      <p:ext uri="{BB962C8B-B14F-4D97-AF65-F5344CB8AC3E}">
        <p14:creationId xmlns:p14="http://schemas.microsoft.com/office/powerpoint/2010/main" val="1789402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3A103B6D-DA26-B464-7605-6450CBFC7FED}"/>
              </a:ext>
            </a:extLst>
          </p:cNvPr>
          <p:cNvGraphicFramePr>
            <a:graphicFrameLocks noChangeAspect="1"/>
          </p:cNvGraphicFramePr>
          <p:nvPr userDrawn="1">
            <p:custDataLst>
              <p:tags r:id="rId23"/>
            </p:custDataLst>
            <p:extLst>
              <p:ext uri="{D42A27DB-BD31-4B8C-83A1-F6EECF244321}">
                <p14:modId xmlns:p14="http://schemas.microsoft.com/office/powerpoint/2010/main" val="9259324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8" name="Objet 7" hidden="1">
                        <a:extLst>
                          <a:ext uri="{FF2B5EF4-FFF2-40B4-BE49-F238E27FC236}">
                            <a16:creationId xmlns:a16="http://schemas.microsoft.com/office/drawing/2014/main" id="{3A103B6D-DA26-B464-7605-6450CBFC7FED}"/>
                          </a:ext>
                        </a:extLst>
                      </p:cNvPr>
                      <p:cNvPicPr/>
                      <p:nvPr/>
                    </p:nvPicPr>
                    <p:blipFill>
                      <a:blip r:embed="rId25"/>
                      <a:stretch>
                        <a:fillRect/>
                      </a:stretch>
                    </p:blipFill>
                    <p:spPr>
                      <a:xfrm>
                        <a:off x="1588" y="1588"/>
                        <a:ext cx="1227" cy="1588"/>
                      </a:xfrm>
                      <a:prstGeom prst="rect">
                        <a:avLst/>
                      </a:prstGeom>
                    </p:spPr>
                  </p:pic>
                </p:oleObj>
              </mc:Fallback>
            </mc:AlternateContent>
          </a:graphicData>
        </a:graphic>
      </p:graphicFrame>
      <p:sp>
        <p:nvSpPr>
          <p:cNvPr id="2" name="Espace réservé du titre 1">
            <a:extLst>
              <a:ext uri="{FF2B5EF4-FFF2-40B4-BE49-F238E27FC236}">
                <a16:creationId xmlns:a16="http://schemas.microsoft.com/office/drawing/2014/main" id="{E2FB5346-A681-43DB-425B-87CED86556B9}"/>
              </a:ext>
            </a:extLst>
          </p:cNvPr>
          <p:cNvSpPr>
            <a:spLocks noGrp="1"/>
          </p:cNvSpPr>
          <p:nvPr>
            <p:ph type="title"/>
          </p:nvPr>
        </p:nvSpPr>
        <p:spPr>
          <a:xfrm>
            <a:off x="550861" y="348633"/>
            <a:ext cx="11090275" cy="627844"/>
          </a:xfrm>
          <a:prstGeom prst="rect">
            <a:avLst/>
          </a:prstGeom>
        </p:spPr>
        <p:txBody>
          <a:bodyPr vert="horz" lIns="0" tIns="0" rIns="0" bIns="0" rtlCol="0" anchor="t">
            <a:noAutofit/>
          </a:bodyPr>
          <a:lstStyle/>
          <a:p>
            <a:r>
              <a:rPr lang="en-US"/>
              <a:t>Click to edit Master title style</a:t>
            </a:r>
          </a:p>
        </p:txBody>
      </p:sp>
      <p:sp>
        <p:nvSpPr>
          <p:cNvPr id="3" name="Espace réservé du texte 2">
            <a:extLst>
              <a:ext uri="{FF2B5EF4-FFF2-40B4-BE49-F238E27FC236}">
                <a16:creationId xmlns:a16="http://schemas.microsoft.com/office/drawing/2014/main" id="{3F7CB5F8-9577-CB6C-8B03-4B239753B8F4}"/>
              </a:ext>
            </a:extLst>
          </p:cNvPr>
          <p:cNvSpPr>
            <a:spLocks noGrp="1"/>
          </p:cNvSpPr>
          <p:nvPr>
            <p:ph type="body" idx="1"/>
          </p:nvPr>
        </p:nvSpPr>
        <p:spPr>
          <a:xfrm>
            <a:off x="550863" y="1125538"/>
            <a:ext cx="11090275" cy="51117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Espace réservé du numéro de diapositive 5">
            <a:extLst>
              <a:ext uri="{FF2B5EF4-FFF2-40B4-BE49-F238E27FC236}">
                <a16:creationId xmlns:a16="http://schemas.microsoft.com/office/drawing/2014/main" id="{8F654C62-AA56-F052-603F-E34588EE5866}"/>
              </a:ext>
            </a:extLst>
          </p:cNvPr>
          <p:cNvSpPr>
            <a:spLocks noGrp="1"/>
          </p:cNvSpPr>
          <p:nvPr>
            <p:ph type="sldNum" sz="quarter" idx="4"/>
          </p:nvPr>
        </p:nvSpPr>
        <p:spPr>
          <a:xfrm>
            <a:off x="11317662" y="6530812"/>
            <a:ext cx="323476" cy="109870"/>
          </a:xfrm>
          <a:prstGeom prst="rect">
            <a:avLst/>
          </a:prstGeom>
        </p:spPr>
        <p:txBody>
          <a:bodyPr vert="horz" lIns="0" tIns="0" rIns="0" bIns="0" rtlCol="0" anchor="t"/>
          <a:lstStyle>
            <a:lvl1pPr algn="r" rtl="0">
              <a:defRPr sz="800">
                <a:solidFill>
                  <a:schemeClr val="tx1"/>
                </a:solidFill>
                <a:latin typeface="Arial" panose="020B0604020202020204" pitchFamily="34" charset="0"/>
              </a:defRPr>
            </a:lvl1pPr>
          </a:lstStyle>
          <a:p>
            <a:fld id="{27D40A0C-669C-7745-8A4B-A0A60E70B612}" type="slidenum">
              <a:rPr lang="en-US" smtClean="0"/>
              <a:pPr/>
              <a:t>‹#›</a:t>
            </a:fld>
            <a:endParaRPr lang="en-US"/>
          </a:p>
        </p:txBody>
      </p:sp>
      <p:sp>
        <p:nvSpPr>
          <p:cNvPr id="7" name="Pie 6">
            <a:extLst>
              <a:ext uri="{FF2B5EF4-FFF2-40B4-BE49-F238E27FC236}">
                <a16:creationId xmlns:a16="http://schemas.microsoft.com/office/drawing/2014/main" id="{9BCA9FA9-DC4A-F7F9-6F98-04EFCF05B790}"/>
              </a:ext>
            </a:extLst>
          </p:cNvPr>
          <p:cNvSpPr/>
          <p:nvPr userDrawn="1"/>
        </p:nvSpPr>
        <p:spPr>
          <a:xfrm>
            <a:off x="-64731" y="246322"/>
            <a:ext cx="512150" cy="423265"/>
          </a:xfrm>
          <a:prstGeom prst="pie">
            <a:avLst>
              <a:gd name="adj1" fmla="val 16190032"/>
              <a:gd name="adj2" fmla="val 540000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rtl="0"/>
            <a:endParaRPr lang="en-US" sz="1200" b="1">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3B6E37-9E51-E62C-A843-852BEEBE5F2B}"/>
              </a:ext>
            </a:extLst>
          </p:cNvPr>
          <p:cNvSpPr/>
          <p:nvPr userDrawn="1"/>
        </p:nvSpPr>
        <p:spPr>
          <a:xfrm>
            <a:off x="0" y="247761"/>
            <a:ext cx="191344" cy="42326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rtl="0"/>
            <a:endParaRPr lang="en-US"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756962"/>
      </p:ext>
    </p:extLst>
  </p:cSld>
  <p:clrMap bg1="lt1" tx1="dk1" bg2="lt2" tx2="dk2" accent1="accent1" accent2="accent2" accent3="accent3" accent4="accent4" accent5="accent5" accent6="accent6" hlink="hlink" folHlink="folHlink"/>
  <p:sldLayoutIdLst>
    <p:sldLayoutId id="2147483650" r:id="rId1"/>
    <p:sldLayoutId id="2147483654" r:id="rId2"/>
    <p:sldLayoutId id="2147483676" r:id="rId3"/>
    <p:sldLayoutId id="2147483652" r:id="rId4"/>
    <p:sldLayoutId id="2147483653" r:id="rId5"/>
    <p:sldLayoutId id="2147483697" r:id="rId6"/>
    <p:sldLayoutId id="2147483655" r:id="rId7"/>
    <p:sldLayoutId id="2147483720" r:id="rId8"/>
    <p:sldLayoutId id="2147483724" r:id="rId9"/>
    <p:sldLayoutId id="2147483722" r:id="rId10"/>
    <p:sldLayoutId id="2147483711" r:id="rId11"/>
    <p:sldLayoutId id="2147483712" r:id="rId12"/>
    <p:sldLayoutId id="2147483713" r:id="rId13"/>
    <p:sldLayoutId id="2147483717" r:id="rId14"/>
    <p:sldLayoutId id="2147483715" r:id="rId15"/>
    <p:sldLayoutId id="2147483719" r:id="rId16"/>
    <p:sldLayoutId id="2147483732" r:id="rId17"/>
    <p:sldLayoutId id="2147483728" r:id="rId18"/>
    <p:sldLayoutId id="2147483726" r:id="rId19"/>
    <p:sldLayoutId id="2147483730" r:id="rId20"/>
    <p:sldLayoutId id="2147483731" r:id="rId21"/>
  </p:sldLayoutIdLst>
  <p:hf hdr="0" ftr="0" dt="0"/>
  <p:txStyles>
    <p:titleStyle>
      <a:lvl1pPr algn="l" defTabSz="914400" rtl="0" eaLnBrk="1" latinLnBrk="0" hangingPunct="1">
        <a:lnSpc>
          <a:spcPct val="90000"/>
        </a:lnSpc>
        <a:spcBef>
          <a:spcPct val="0"/>
        </a:spcBef>
        <a:buNone/>
        <a:defRPr sz="2200" b="1" kern="1200">
          <a:solidFill>
            <a:schemeClr val="tx2"/>
          </a:solidFill>
          <a:latin typeface="Trebuchet MS" panose="020B0703020202090204" pitchFamily="34" charset="0"/>
          <a:ea typeface="+mj-ea"/>
          <a:cs typeface="Futura Medium" panose="020B0602020204020303" pitchFamily="34" charset="-79"/>
        </a:defRPr>
      </a:lvl1pPr>
    </p:titleStyle>
    <p:bodyStyle>
      <a:lvl1pPr marL="136525"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1pPr>
      <a:lvl2pPr marL="273050" indent="-136525"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2pPr>
      <a:lvl3pPr marL="401638" indent="-128588"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3pPr>
      <a:lvl4pPr marL="534988" indent="-133350" algn="l" defTabSz="914400" rtl="0" eaLnBrk="1" latinLnBrk="0" hangingPunct="1">
        <a:lnSpc>
          <a:spcPct val="100000"/>
        </a:lnSpc>
        <a:spcBef>
          <a:spcPts val="0"/>
        </a:spcBef>
        <a:spcAft>
          <a:spcPts val="200"/>
        </a:spcAft>
        <a:buClr>
          <a:schemeClr val="tx2"/>
        </a:buClr>
        <a:buSzPct val="100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668338"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userDrawn="1">
          <p15:clr>
            <a:srgbClr val="F26B43"/>
          </p15:clr>
        </p15:guide>
        <p15:guide id="2" pos="347" userDrawn="1">
          <p15:clr>
            <a:srgbClr val="F26B43"/>
          </p15:clr>
        </p15:guide>
        <p15:guide id="3" pos="7333" userDrawn="1">
          <p15:clr>
            <a:srgbClr val="F26B43"/>
          </p15:clr>
        </p15:guide>
        <p15:guide id="4" orient="horz" pos="845" userDrawn="1">
          <p15:clr>
            <a:srgbClr val="A4A3A4"/>
          </p15:clr>
        </p15:guide>
        <p15:guide id="5" orient="horz" pos="3929" userDrawn="1">
          <p15:clr>
            <a:srgbClr val="A4A3A4"/>
          </p15:clr>
        </p15:guide>
        <p15:guide id="6" orient="horz" pos="4065" userDrawn="1">
          <p15:clr>
            <a:srgbClr val="F26B43"/>
          </p15:clr>
        </p15:guide>
        <p15:guide id="7" pos="3749" userDrawn="1">
          <p15:clr>
            <a:srgbClr val="A4A3A4"/>
          </p15:clr>
        </p15:guide>
        <p15:guide id="8" pos="3840" userDrawn="1">
          <p15:clr>
            <a:srgbClr val="F26B43"/>
          </p15:clr>
        </p15:guide>
        <p15:guide id="10" pos="3931" userDrawn="1">
          <p15:clr>
            <a:srgbClr val="A4A3A4"/>
          </p15:clr>
        </p15:guide>
        <p15:guide id="11" orient="horz" pos="210" userDrawn="1">
          <p15:clr>
            <a:srgbClr val="FBAE40"/>
          </p15:clr>
        </p15:guide>
        <p15:guide id="12" orient="horz" pos="61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28.xml"/><Relationship Id="rId5" Type="http://schemas.openxmlformats.org/officeDocument/2006/relationships/image" Target="../media/image14.emf"/><Relationship Id="rId4" Type="http://schemas.openxmlformats.org/officeDocument/2006/relationships/oleObject" Target="../embeddings/oleObject17.bin"/></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84.svg"/><Relationship Id="rId3" Type="http://schemas.openxmlformats.org/officeDocument/2006/relationships/notesSlide" Target="../notesSlides/notesSlide9.xml"/><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slideLayout" Target="../slideLayouts/slideLayout2.xml"/><Relationship Id="rId16" Type="http://schemas.openxmlformats.org/officeDocument/2006/relationships/image" Target="../media/image82.png"/><Relationship Id="rId1" Type="http://schemas.openxmlformats.org/officeDocument/2006/relationships/tags" Target="../tags/tag37.xml"/><Relationship Id="rId6" Type="http://schemas.openxmlformats.org/officeDocument/2006/relationships/image" Target="../media/image72.jpeg"/><Relationship Id="rId11" Type="http://schemas.openxmlformats.org/officeDocument/2006/relationships/image" Target="../media/image77.svg"/><Relationship Id="rId5" Type="http://schemas.openxmlformats.org/officeDocument/2006/relationships/image" Target="../media/image71.emf"/><Relationship Id="rId15" Type="http://schemas.openxmlformats.org/officeDocument/2006/relationships/image" Target="../media/image81.svg"/><Relationship Id="rId10" Type="http://schemas.openxmlformats.org/officeDocument/2006/relationships/image" Target="../media/image76.png"/><Relationship Id="rId4" Type="http://schemas.openxmlformats.org/officeDocument/2006/relationships/oleObject" Target="../embeddings/oleObject26.bin"/><Relationship Id="rId9" Type="http://schemas.openxmlformats.org/officeDocument/2006/relationships/image" Target="../media/image75.png"/><Relationship Id="rId14"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0.xml"/><Relationship Id="rId7" Type="http://schemas.openxmlformats.org/officeDocument/2006/relationships/image" Target="../media/image87.png"/><Relationship Id="rId2" Type="http://schemas.openxmlformats.org/officeDocument/2006/relationships/slideLayout" Target="../slideLayouts/slideLayout17.xml"/><Relationship Id="rId1" Type="http://schemas.openxmlformats.org/officeDocument/2006/relationships/tags" Target="../tags/tag38.xml"/><Relationship Id="rId6" Type="http://schemas.openxmlformats.org/officeDocument/2006/relationships/image" Target="../media/image86.png"/><Relationship Id="rId5" Type="http://schemas.openxmlformats.org/officeDocument/2006/relationships/image" Target="../media/image85.emf"/><Relationship Id="rId4" Type="http://schemas.openxmlformats.org/officeDocument/2006/relationships/oleObject" Target="../embeddings/oleObject27.bin"/><Relationship Id="rId9"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sv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10.png"/><Relationship Id="rId5" Type="http://schemas.openxmlformats.org/officeDocument/2006/relationships/image" Target="../media/image15.emf"/><Relationship Id="rId4" Type="http://schemas.openxmlformats.org/officeDocument/2006/relationships/oleObject" Target="../embeddings/oleObject18.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sv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0.png"/><Relationship Id="rId5" Type="http://schemas.openxmlformats.org/officeDocument/2006/relationships/image" Target="../media/image16.emf"/><Relationship Id="rId4" Type="http://schemas.openxmlformats.org/officeDocument/2006/relationships/oleObject" Target="../embeddings/oleObject19.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17.emf"/><Relationship Id="rId4" Type="http://schemas.openxmlformats.org/officeDocument/2006/relationships/oleObject" Target="../embeddings/oleObject20.bin"/></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5.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9.jpeg"/><Relationship Id="rId5" Type="http://schemas.openxmlformats.org/officeDocument/2006/relationships/image" Target="../media/image18.emf"/><Relationship Id="rId10" Type="http://schemas.openxmlformats.org/officeDocument/2006/relationships/image" Target="../media/image23.png"/><Relationship Id="rId4" Type="http://schemas.openxmlformats.org/officeDocument/2006/relationships/oleObject" Target="../embeddings/oleObject21.bin"/><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6.xml"/><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oleObject" Target="../embeddings/oleObject22.bin"/></Relationships>
</file>

<file path=ppt/slides/_rels/slide7.xml.rels><?xml version="1.0" encoding="UTF-8" standalone="yes"?>
<Relationships xmlns="http://schemas.openxmlformats.org/package/2006/relationships"><Relationship Id="rId13" Type="http://schemas.openxmlformats.org/officeDocument/2006/relationships/image" Target="../media/image36.jpe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1.png"/><Relationship Id="rId21" Type="http://schemas.openxmlformats.org/officeDocument/2006/relationships/image" Target="../media/image44.png"/><Relationship Id="rId34" Type="http://schemas.openxmlformats.org/officeDocument/2006/relationships/image" Target="../media/image56.jpeg"/><Relationship Id="rId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41" Type="http://schemas.openxmlformats.org/officeDocument/2006/relationships/image" Target="../media/image62.png"/><Relationship Id="rId1" Type="http://schemas.openxmlformats.org/officeDocument/2006/relationships/tags" Target="../tags/tag34.xml"/><Relationship Id="rId6" Type="http://schemas.openxmlformats.org/officeDocument/2006/relationships/image" Target="../media/image30.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59.png"/><Relationship Id="rId40" Type="http://schemas.microsoft.com/office/2007/relationships/hdphoto" Target="../media/hdphoto3.wdp"/><Relationship Id="rId5" Type="http://schemas.openxmlformats.org/officeDocument/2006/relationships/image" Target="../media/image29.jpe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8.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8.emf"/><Relationship Id="rId9" Type="http://schemas.openxmlformats.org/officeDocument/2006/relationships/image" Target="../media/image32.jpe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7.png"/><Relationship Id="rId8" Type="http://schemas.openxmlformats.org/officeDocument/2006/relationships/image" Target="../media/image31.png"/><Relationship Id="rId3" Type="http://schemas.openxmlformats.org/officeDocument/2006/relationships/oleObject" Target="../embeddings/oleObject23.bin"/><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microsoft.com/office/2007/relationships/hdphoto" Target="../media/hdphoto2.wdp"/><Relationship Id="rId38"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5.xml"/><Relationship Id="rId5" Type="http://schemas.openxmlformats.org/officeDocument/2006/relationships/image" Target="../media/image63.emf"/><Relationship Id="rId4" Type="http://schemas.openxmlformats.org/officeDocument/2006/relationships/oleObject" Target="../embeddings/oleObject24.bin"/></Relationships>
</file>

<file path=ppt/slides/_rels/slide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notesSlide" Target="../notesSlides/notesSlide8.xml"/><Relationship Id="rId7" Type="http://schemas.openxmlformats.org/officeDocument/2006/relationships/image" Target="../media/image66.jpeg"/><Relationship Id="rId2" Type="http://schemas.openxmlformats.org/officeDocument/2006/relationships/slideLayout" Target="../slideLayouts/slideLayout21.xml"/><Relationship Id="rId1" Type="http://schemas.openxmlformats.org/officeDocument/2006/relationships/tags" Target="../tags/tag36.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emf"/><Relationship Id="rId10" Type="http://schemas.openxmlformats.org/officeDocument/2006/relationships/image" Target="../media/image69.jpeg"/><Relationship Id="rId4" Type="http://schemas.openxmlformats.org/officeDocument/2006/relationships/oleObject" Target="../embeddings/oleObject25.bin"/><Relationship Id="rId9"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460C985B-B333-6F5F-22D5-14EDF80D9EB8}"/>
              </a:ext>
            </a:extLst>
          </p:cNvPr>
          <p:cNvGraphicFramePr>
            <a:graphicFrameLocks noChangeAspect="1"/>
          </p:cNvGraphicFramePr>
          <p:nvPr>
            <p:custDataLst>
              <p:tags r:id="rId1"/>
            </p:custDataLst>
            <p:extLst>
              <p:ext uri="{D42A27DB-BD31-4B8C-83A1-F6EECF244321}">
                <p14:modId xmlns:p14="http://schemas.microsoft.com/office/powerpoint/2010/main" val="25850460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t 7" hidden="1">
                        <a:extLst>
                          <a:ext uri="{FF2B5EF4-FFF2-40B4-BE49-F238E27FC236}">
                            <a16:creationId xmlns:a16="http://schemas.microsoft.com/office/drawing/2014/main" id="{460C985B-B333-6F5F-22D5-14EDF80D9EB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itre 3">
            <a:extLst>
              <a:ext uri="{FF2B5EF4-FFF2-40B4-BE49-F238E27FC236}">
                <a16:creationId xmlns:a16="http://schemas.microsoft.com/office/drawing/2014/main" id="{D33C5B08-1D36-81A9-904F-96146BFD6EC3}"/>
              </a:ext>
            </a:extLst>
          </p:cNvPr>
          <p:cNvSpPr>
            <a:spLocks noGrp="1"/>
          </p:cNvSpPr>
          <p:nvPr>
            <p:ph type="ctrTitle"/>
          </p:nvPr>
        </p:nvSpPr>
        <p:spPr>
          <a:xfrm>
            <a:off x="548509" y="2095362"/>
            <a:ext cx="7419699" cy="1237455"/>
          </a:xfrm>
        </p:spPr>
        <p:txBody>
          <a:bodyPr vert="horz"/>
          <a:lstStyle/>
          <a:p>
            <a:r>
              <a:rPr lang="en-US"/>
              <a:t>Presentation of the company</a:t>
            </a:r>
          </a:p>
        </p:txBody>
      </p:sp>
      <p:sp>
        <p:nvSpPr>
          <p:cNvPr id="7" name="Espace réservé du texte 6">
            <a:extLst>
              <a:ext uri="{FF2B5EF4-FFF2-40B4-BE49-F238E27FC236}">
                <a16:creationId xmlns:a16="http://schemas.microsoft.com/office/drawing/2014/main" id="{0131130A-826E-FE90-9C76-6EAE7F69A7AC}"/>
              </a:ext>
            </a:extLst>
          </p:cNvPr>
          <p:cNvSpPr>
            <a:spLocks noGrp="1"/>
          </p:cNvSpPr>
          <p:nvPr>
            <p:ph type="body" sz="quarter" idx="13"/>
          </p:nvPr>
        </p:nvSpPr>
        <p:spPr>
          <a:xfrm>
            <a:off x="548509" y="3525183"/>
            <a:ext cx="4013189" cy="407873"/>
          </a:xfrm>
        </p:spPr>
        <p:txBody>
          <a:bodyPr/>
          <a:lstStyle/>
          <a:p>
            <a:r>
              <a:rPr lang="en-US"/>
              <a:t>May 2025</a:t>
            </a:r>
          </a:p>
        </p:txBody>
      </p:sp>
      <p:sp>
        <p:nvSpPr>
          <p:cNvPr id="2" name="TextBox 1">
            <a:extLst>
              <a:ext uri="{FF2B5EF4-FFF2-40B4-BE49-F238E27FC236}">
                <a16:creationId xmlns:a16="http://schemas.microsoft.com/office/drawing/2014/main" id="{63D1C08F-477B-E9FD-BA43-7E04B1C1C056}"/>
              </a:ext>
            </a:extLst>
          </p:cNvPr>
          <p:cNvSpPr txBox="1"/>
          <p:nvPr/>
        </p:nvSpPr>
        <p:spPr>
          <a:xfrm>
            <a:off x="3980329" y="3894268"/>
            <a:ext cx="0" cy="0"/>
          </a:xfrm>
          <a:prstGeom prst="rect">
            <a:avLst/>
          </a:prstGeom>
          <a:noFill/>
        </p:spPr>
        <p:txBody>
          <a:bodyPr wrap="none" lIns="0" tIns="0" rIns="0" bIns="0" rtlCol="0">
            <a:noAutofit/>
          </a:bodyPr>
          <a:lstStyle/>
          <a:p>
            <a:pPr marL="171450" indent="-171450" algn="l">
              <a:buClr>
                <a:schemeClr val="tx2"/>
              </a:buClr>
              <a:buSzPct val="120000"/>
              <a:buFont typeface="Arial" panose="020B0604020202020204" pitchFamily="34" charset="0"/>
              <a:buChar char="•"/>
            </a:pPr>
            <a:endParaRPr lang="en-US" sz="1200">
              <a:latin typeface="Arial" panose="020B0604020202020204" pitchFamily="34" charset="0"/>
            </a:endParaRPr>
          </a:p>
        </p:txBody>
      </p:sp>
      <p:sp>
        <p:nvSpPr>
          <p:cNvPr id="9" name="TextBox 8">
            <a:extLst>
              <a:ext uri="{FF2B5EF4-FFF2-40B4-BE49-F238E27FC236}">
                <a16:creationId xmlns:a16="http://schemas.microsoft.com/office/drawing/2014/main" id="{AFF166A7-9E47-3402-DD4E-E78D29B3FD39}"/>
              </a:ext>
            </a:extLst>
          </p:cNvPr>
          <p:cNvSpPr txBox="1"/>
          <p:nvPr/>
        </p:nvSpPr>
        <p:spPr>
          <a:xfrm>
            <a:off x="5663952" y="260648"/>
            <a:ext cx="914400" cy="914400"/>
          </a:xfrm>
          <a:prstGeom prst="rect">
            <a:avLst/>
          </a:prstGeom>
          <a:noFill/>
        </p:spPr>
        <p:txBody>
          <a:bodyPr wrap="none" lIns="0" tIns="0" rIns="0" bIns="0" rtlCol="0">
            <a:noAutofit/>
          </a:bodyPr>
          <a:lstStyle/>
          <a:p>
            <a:pPr marL="171450" marR="0" indent="-171450" algn="l" defTabSz="914400" rtl="0" eaLnBrk="1" fontAlgn="auto" latinLnBrk="0" hangingPunct="1">
              <a:lnSpc>
                <a:spcPct val="100000"/>
              </a:lnSpc>
              <a:spcBef>
                <a:spcPts val="0"/>
              </a:spcBef>
              <a:spcAft>
                <a:spcPts val="200"/>
              </a:spcAft>
              <a:buClr>
                <a:srgbClr val="00C782"/>
              </a:buClr>
              <a:buSzPct val="120000"/>
              <a:buFont typeface="Arial" panose="020B0604020202020204" pitchFamily="34" charset="0"/>
              <a:buChar char="•"/>
              <a:tabLst/>
            </a:pPr>
            <a:endParaRPr kumimoji="0" lang="en-US" sz="1200" b="0" i="0" u="none" strike="noStrike" kern="1200" cap="none" spc="0" normalizeH="0" baseline="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CFFFA2A-668E-D04F-AFEB-CE7CF3F0B913}"/>
              </a:ext>
            </a:extLst>
          </p:cNvPr>
          <p:cNvSpPr txBox="1"/>
          <p:nvPr/>
        </p:nvSpPr>
        <p:spPr>
          <a:xfrm>
            <a:off x="3575720" y="4725144"/>
            <a:ext cx="914400" cy="914400"/>
          </a:xfrm>
          <a:prstGeom prst="rect">
            <a:avLst/>
          </a:prstGeom>
          <a:noFill/>
        </p:spPr>
        <p:txBody>
          <a:bodyPr wrap="none" lIns="0" tIns="0" rIns="0" bIns="0" rtlCol="0">
            <a:noAutofit/>
          </a:bodyPr>
          <a:lstStyle/>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fr-FR" sz="1200" b="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1741381-C68D-D6B9-D813-21DFE372260E}"/>
              </a:ext>
            </a:extLst>
          </p:cNvPr>
          <p:cNvSpPr txBox="1"/>
          <p:nvPr/>
        </p:nvSpPr>
        <p:spPr>
          <a:xfrm>
            <a:off x="5879976" y="454596"/>
            <a:ext cx="914400" cy="914400"/>
          </a:xfrm>
          <a:prstGeom prst="rect">
            <a:avLst/>
          </a:prstGeom>
          <a:noFill/>
        </p:spPr>
        <p:txBody>
          <a:bodyPr wrap="none" lIns="0" tIns="0" rIns="0" bIns="0" rtlCol="0">
            <a:noAutofit/>
          </a:bodyPr>
          <a:lstStyle/>
          <a:p>
            <a:pPr marL="171450" marR="0" indent="-171450" algn="l" defTabSz="914400" rtl="0" eaLnBrk="1" fontAlgn="auto" latinLnBrk="0" hangingPunct="1">
              <a:lnSpc>
                <a:spcPct val="100000"/>
              </a:lnSpc>
              <a:spcBef>
                <a:spcPts val="0"/>
              </a:spcBef>
              <a:spcAft>
                <a:spcPts val="200"/>
              </a:spcAft>
              <a:buClr>
                <a:srgbClr val="00C782"/>
              </a:buClr>
              <a:buSzPct val="120000"/>
              <a:buFont typeface="Arial" panose="020B0604020202020204" pitchFamily="34" charset="0"/>
              <a:buChar char="•"/>
              <a:tabLst/>
            </a:pPr>
            <a:endParaRPr kumimoji="0" lang="en-US" sz="1200" b="0" i="0" u="none" strike="noStrike" kern="1200" cap="none" spc="0" normalizeH="0" baseline="0">
              <a:ln>
                <a:noFill/>
              </a:ln>
              <a:solidFill>
                <a:srgbClr val="4C4C4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469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98CB9251-C834-B22E-EF63-4767765ABE0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7" name="think-cell data - do not delete" hidden="1">
                        <a:extLst>
                          <a:ext uri="{FF2B5EF4-FFF2-40B4-BE49-F238E27FC236}">
                            <a16:creationId xmlns:a16="http://schemas.microsoft.com/office/drawing/2014/main" id="{98CB9251-C834-B22E-EF63-4767765ABE0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E8969DA8-0527-A710-E9E3-15FEBB3BB9FB}"/>
              </a:ext>
            </a:extLst>
          </p:cNvPr>
          <p:cNvSpPr>
            <a:spLocks noGrp="1"/>
          </p:cNvSpPr>
          <p:nvPr>
            <p:ph type="title"/>
          </p:nvPr>
        </p:nvSpPr>
        <p:spPr/>
        <p:txBody>
          <a:bodyPr vert="horz"/>
          <a:lstStyle/>
          <a:p>
            <a:r>
              <a:rPr lang="en-US"/>
              <a:t>Focus on our </a:t>
            </a:r>
            <a:r>
              <a:rPr lang="en-US" u="sng"/>
              <a:t>Education programmes</a:t>
            </a:r>
            <a:r>
              <a:rPr lang="en-US"/>
              <a:t>: we offer 3 in-person and 1 remote </a:t>
            </a:r>
            <a:r>
              <a:rPr lang="en-US">
                <a:solidFill>
                  <a:schemeClr val="accent4"/>
                </a:solidFill>
              </a:rPr>
              <a:t>student programs </a:t>
            </a:r>
            <a:r>
              <a:rPr lang="en-US"/>
              <a:t>to train the global leaders of tomorrow</a:t>
            </a:r>
          </a:p>
        </p:txBody>
      </p:sp>
      <p:pic>
        <p:nvPicPr>
          <p:cNvPr id="16" name="Espace réservé du contenu 15" descr="Une image contenant habits, personne, chaussures, sourire&#10;&#10;Description générée automatiquement">
            <a:extLst>
              <a:ext uri="{FF2B5EF4-FFF2-40B4-BE49-F238E27FC236}">
                <a16:creationId xmlns:a16="http://schemas.microsoft.com/office/drawing/2014/main" id="{58B3C09B-37F6-68AE-D32A-AF4370C23748}"/>
              </a:ext>
            </a:extLst>
          </p:cNvPr>
          <p:cNvPicPr>
            <a:picLocks noGrp="1" noChangeAspect="1"/>
          </p:cNvPicPr>
          <p:nvPr>
            <p:ph sz="quarter" idx="18"/>
          </p:nvPr>
        </p:nvPicPr>
        <p:blipFill rotWithShape="1">
          <a:blip r:embed="rId6" cstate="screen">
            <a:extLst>
              <a:ext uri="{28A0092B-C50C-407E-A947-70E740481C1C}">
                <a14:useLocalDpi xmlns:a14="http://schemas.microsoft.com/office/drawing/2010/main"/>
              </a:ext>
            </a:extLst>
          </a:blip>
          <a:srcRect/>
          <a:stretch/>
        </p:blipFill>
        <p:spPr>
          <a:xfrm>
            <a:off x="9245151" y="1199807"/>
            <a:ext cx="2521103" cy="1094642"/>
          </a:xfrm>
        </p:spPr>
      </p:pic>
      <p:sp>
        <p:nvSpPr>
          <p:cNvPr id="9" name="Espace réservé du numéro de diapositive 8">
            <a:extLst>
              <a:ext uri="{FF2B5EF4-FFF2-40B4-BE49-F238E27FC236}">
                <a16:creationId xmlns:a16="http://schemas.microsoft.com/office/drawing/2014/main" id="{7DB0DA38-1012-92BF-C78B-7609940B5A0C}"/>
              </a:ext>
            </a:extLst>
          </p:cNvPr>
          <p:cNvSpPr>
            <a:spLocks noGrp="1"/>
          </p:cNvSpPr>
          <p:nvPr>
            <p:ph type="sldNum" sz="quarter" idx="12"/>
          </p:nvPr>
        </p:nvSpPr>
        <p:spPr/>
        <p:txBody>
          <a:bodyPr/>
          <a:lstStyle/>
          <a:p>
            <a:fld id="{27D40A0C-669C-7745-8A4B-A0A60E70B612}" type="slidenum">
              <a:rPr lang="fr-FR" smtClean="0"/>
              <a:t>10</a:t>
            </a:fld>
            <a:endParaRPr lang="fr-FR"/>
          </a:p>
        </p:txBody>
      </p:sp>
      <p:sp>
        <p:nvSpPr>
          <p:cNvPr id="3" name="Espace réservé du texte 2">
            <a:extLst>
              <a:ext uri="{FF2B5EF4-FFF2-40B4-BE49-F238E27FC236}">
                <a16:creationId xmlns:a16="http://schemas.microsoft.com/office/drawing/2014/main" id="{57B4ADED-AB80-7895-8EC8-A638DB275B58}"/>
              </a:ext>
            </a:extLst>
          </p:cNvPr>
          <p:cNvSpPr>
            <a:spLocks noGrp="1"/>
          </p:cNvSpPr>
          <p:nvPr>
            <p:ph type="body" idx="4294967295"/>
          </p:nvPr>
        </p:nvSpPr>
        <p:spPr>
          <a:xfrm>
            <a:off x="550861" y="2777201"/>
            <a:ext cx="3279775" cy="633412"/>
          </a:xfrm>
        </p:spPr>
        <p:txBody>
          <a:bodyPr/>
          <a:lstStyle/>
          <a:p>
            <a:pPr marL="3175" indent="0">
              <a:buNone/>
            </a:pPr>
            <a:r>
              <a:rPr lang="en-US" b="1">
                <a:solidFill>
                  <a:schemeClr val="accent4"/>
                </a:solidFill>
              </a:rPr>
              <a:t>PPE</a:t>
            </a:r>
          </a:p>
          <a:p>
            <a:pPr marL="3175" indent="0">
              <a:buNone/>
            </a:pPr>
            <a:r>
              <a:rPr lang="en-US" b="1">
                <a:solidFill>
                  <a:schemeClr val="accent4"/>
                </a:solidFill>
              </a:rPr>
              <a:t>Presidential Program of Excellence</a:t>
            </a:r>
          </a:p>
        </p:txBody>
      </p:sp>
      <p:sp>
        <p:nvSpPr>
          <p:cNvPr id="5" name="Espace réservé du texte 4">
            <a:extLst>
              <a:ext uri="{FF2B5EF4-FFF2-40B4-BE49-F238E27FC236}">
                <a16:creationId xmlns:a16="http://schemas.microsoft.com/office/drawing/2014/main" id="{538B9A07-5E47-387D-8266-3774A378B19A}"/>
              </a:ext>
            </a:extLst>
          </p:cNvPr>
          <p:cNvSpPr>
            <a:spLocks noGrp="1"/>
          </p:cNvSpPr>
          <p:nvPr>
            <p:ph type="body" sz="quarter" idx="4294967295"/>
          </p:nvPr>
        </p:nvSpPr>
        <p:spPr>
          <a:xfrm>
            <a:off x="6423575" y="2777201"/>
            <a:ext cx="2637052" cy="619125"/>
          </a:xfrm>
        </p:spPr>
        <p:txBody>
          <a:bodyPr/>
          <a:lstStyle/>
          <a:p>
            <a:pPr marL="3175" indent="0">
              <a:buNone/>
            </a:pPr>
            <a:r>
              <a:rPr lang="en-US" b="1">
                <a:solidFill>
                  <a:schemeClr val="accent4"/>
                </a:solidFill>
              </a:rPr>
              <a:t>PEEQ</a:t>
            </a:r>
          </a:p>
          <a:p>
            <a:pPr marL="3175" indent="0">
              <a:buNone/>
            </a:pPr>
            <a:r>
              <a:rPr lang="en-US" b="1">
                <a:solidFill>
                  <a:schemeClr val="accent4"/>
                </a:solidFill>
              </a:rPr>
              <a:t>Program of Excellence for Talent from Underprivileged background</a:t>
            </a:r>
          </a:p>
        </p:txBody>
      </p:sp>
      <p:sp>
        <p:nvSpPr>
          <p:cNvPr id="6" name="Espace réservé du contenu 5">
            <a:extLst>
              <a:ext uri="{FF2B5EF4-FFF2-40B4-BE49-F238E27FC236}">
                <a16:creationId xmlns:a16="http://schemas.microsoft.com/office/drawing/2014/main" id="{E2CD44C2-FCC2-B45B-23D9-4A9876720F80}"/>
              </a:ext>
            </a:extLst>
          </p:cNvPr>
          <p:cNvSpPr>
            <a:spLocks noGrp="1"/>
          </p:cNvSpPr>
          <p:nvPr>
            <p:ph sz="quarter" idx="4294967295"/>
          </p:nvPr>
        </p:nvSpPr>
        <p:spPr>
          <a:xfrm>
            <a:off x="6423574" y="3598863"/>
            <a:ext cx="2584439" cy="2782887"/>
          </a:xfrm>
        </p:spPr>
        <p:txBody>
          <a:bodyPr/>
          <a:lstStyle/>
          <a:p>
            <a:r>
              <a:rPr lang="en-US"/>
              <a:t>18-month very selective program offered to talents coming from underprivileged background to prepare for highly-qualified jobs.</a:t>
            </a:r>
          </a:p>
          <a:p>
            <a:endParaRPr lang="en-US"/>
          </a:p>
          <a:p>
            <a:r>
              <a:rPr lang="en-US"/>
              <a:t>2 cohorts in Paris ("</a:t>
            </a:r>
            <a:r>
              <a:rPr lang="en-US" err="1"/>
              <a:t>Programme</a:t>
            </a:r>
            <a:r>
              <a:rPr lang="en-US"/>
              <a:t> </a:t>
            </a:r>
            <a:r>
              <a:rPr lang="en-US" err="1"/>
              <a:t>d'Excellence</a:t>
            </a:r>
            <a:r>
              <a:rPr lang="en-US"/>
              <a:t> pour les Elites de </a:t>
            </a:r>
            <a:r>
              <a:rPr lang="en-US" err="1"/>
              <a:t>nos</a:t>
            </a:r>
            <a:r>
              <a:rPr lang="en-US"/>
              <a:t> Quartiers)</a:t>
            </a:r>
          </a:p>
          <a:p>
            <a:endParaRPr lang="en-US"/>
          </a:p>
          <a:p>
            <a:r>
              <a:rPr lang="en-US"/>
              <a:t>Corporate partners are: Saint-Gobain, Hermès, BNP Paribas, Valeo, </a:t>
            </a:r>
            <a:r>
              <a:rPr lang="en-US" err="1"/>
              <a:t>Enedis</a:t>
            </a:r>
            <a:r>
              <a:rPr lang="en-US"/>
              <a:t>, Groupe VYV, </a:t>
            </a:r>
            <a:r>
              <a:rPr lang="en-US" err="1"/>
              <a:t>Bpifrance</a:t>
            </a:r>
            <a:r>
              <a:rPr lang="en-US"/>
              <a:t>, Engie</a:t>
            </a:r>
          </a:p>
          <a:p>
            <a:pPr marL="3175" indent="0">
              <a:buNone/>
            </a:pPr>
            <a:endParaRPr lang="en-US"/>
          </a:p>
        </p:txBody>
      </p:sp>
      <p:sp>
        <p:nvSpPr>
          <p:cNvPr id="7" name="Espace réservé du texte 6">
            <a:extLst>
              <a:ext uri="{FF2B5EF4-FFF2-40B4-BE49-F238E27FC236}">
                <a16:creationId xmlns:a16="http://schemas.microsoft.com/office/drawing/2014/main" id="{F5C8C9F3-41C9-6067-7F90-48E48D7EC8CA}"/>
              </a:ext>
            </a:extLst>
          </p:cNvPr>
          <p:cNvSpPr>
            <a:spLocks noGrp="1"/>
          </p:cNvSpPr>
          <p:nvPr>
            <p:ph type="body" idx="4294967295"/>
          </p:nvPr>
        </p:nvSpPr>
        <p:spPr>
          <a:xfrm>
            <a:off x="3449441" y="2777201"/>
            <a:ext cx="2712605" cy="633412"/>
          </a:xfrm>
        </p:spPr>
        <p:txBody>
          <a:bodyPr/>
          <a:lstStyle/>
          <a:p>
            <a:pPr marL="3175" indent="0">
              <a:buNone/>
            </a:pPr>
            <a:r>
              <a:rPr lang="en-US" b="1">
                <a:solidFill>
                  <a:schemeClr val="accent4"/>
                </a:solidFill>
              </a:rPr>
              <a:t>PEWA</a:t>
            </a:r>
            <a:br>
              <a:rPr lang="en-US" b="1">
                <a:solidFill>
                  <a:schemeClr val="accent4"/>
                </a:solidFill>
              </a:rPr>
            </a:br>
            <a:r>
              <a:rPr lang="en-US" b="1">
                <a:solidFill>
                  <a:schemeClr val="accent4"/>
                </a:solidFill>
              </a:rPr>
              <a:t>Program of Excellence for Women in Africa</a:t>
            </a:r>
          </a:p>
        </p:txBody>
      </p:sp>
      <p:sp>
        <p:nvSpPr>
          <p:cNvPr id="8" name="Espace réservé du contenu 7">
            <a:extLst>
              <a:ext uri="{FF2B5EF4-FFF2-40B4-BE49-F238E27FC236}">
                <a16:creationId xmlns:a16="http://schemas.microsoft.com/office/drawing/2014/main" id="{D2C9DB4F-835D-7E65-22C3-2C5707816F36}"/>
              </a:ext>
            </a:extLst>
          </p:cNvPr>
          <p:cNvSpPr>
            <a:spLocks noGrp="1"/>
          </p:cNvSpPr>
          <p:nvPr>
            <p:ph sz="half" idx="4294967295"/>
          </p:nvPr>
        </p:nvSpPr>
        <p:spPr>
          <a:xfrm>
            <a:off x="3457577" y="3598863"/>
            <a:ext cx="2704470" cy="2782887"/>
          </a:xfrm>
        </p:spPr>
        <p:txBody>
          <a:bodyPr/>
          <a:lstStyle/>
          <a:p>
            <a:r>
              <a:rPr lang="en-US"/>
              <a:t>2-year very selective program offered to talented women in Africa and prepare for top jobs in the private sector and the administration. </a:t>
            </a:r>
          </a:p>
          <a:p>
            <a:endParaRPr lang="en-US"/>
          </a:p>
          <a:p>
            <a:r>
              <a:rPr lang="en-US"/>
              <a:t>Currently ran in Togo under the patronage of the Prime Minister </a:t>
            </a:r>
            <a:r>
              <a:rPr lang="en-US" err="1"/>
              <a:t>Mrs</a:t>
            </a:r>
            <a:r>
              <a:rPr lang="en-US"/>
              <a:t> </a:t>
            </a:r>
            <a:r>
              <a:rPr lang="en-US" err="1"/>
              <a:t>Dogbé</a:t>
            </a:r>
            <a:r>
              <a:rPr lang="en-US"/>
              <a:t>, and in Côte d'Ivoire with the patronage of the Prime Minister </a:t>
            </a:r>
            <a:r>
              <a:rPr lang="en-US" err="1"/>
              <a:t>Mr</a:t>
            </a:r>
            <a:r>
              <a:rPr lang="en-US"/>
              <a:t> Patrick Achi.</a:t>
            </a:r>
          </a:p>
          <a:p>
            <a:endParaRPr lang="en-US"/>
          </a:p>
          <a:p>
            <a:r>
              <a:rPr lang="en-US"/>
              <a:t>Launch in Rwanda in 2024.</a:t>
            </a:r>
          </a:p>
        </p:txBody>
      </p:sp>
      <p:pic>
        <p:nvPicPr>
          <p:cNvPr id="28" name="Image 27" descr="Une image contenant habits, personne, homme, intérieur&#10;&#10;Description générée automatiquement">
            <a:extLst>
              <a:ext uri="{FF2B5EF4-FFF2-40B4-BE49-F238E27FC236}">
                <a16:creationId xmlns:a16="http://schemas.microsoft.com/office/drawing/2014/main" id="{69CBD9AC-1800-B5F4-5F5B-B2BFD05C25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23574" y="1199806"/>
            <a:ext cx="2521108" cy="1094642"/>
          </a:xfrm>
          <a:prstGeom prst="rect">
            <a:avLst/>
          </a:prstGeom>
        </p:spPr>
      </p:pic>
      <p:pic>
        <p:nvPicPr>
          <p:cNvPr id="32" name="Image 31" descr="Une image contenant habits, personne, sourire, bâtiment&#10;&#10;Description générée automatiquement">
            <a:extLst>
              <a:ext uri="{FF2B5EF4-FFF2-40B4-BE49-F238E27FC236}">
                <a16:creationId xmlns:a16="http://schemas.microsoft.com/office/drawing/2014/main" id="{8C3016EA-23EE-6C39-53C6-77A489E0BA1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68"/>
          <a:stretch/>
        </p:blipFill>
        <p:spPr>
          <a:xfrm>
            <a:off x="3449441" y="1197783"/>
            <a:ext cx="2712605" cy="1097749"/>
          </a:xfrm>
          <a:prstGeom prst="rect">
            <a:avLst/>
          </a:prstGeom>
        </p:spPr>
      </p:pic>
      <p:pic>
        <p:nvPicPr>
          <p:cNvPr id="34" name="Image 33" descr="Une image contenant habits, personne, homme, costume&#10;&#10;Description générée automatiquement">
            <a:extLst>
              <a:ext uri="{FF2B5EF4-FFF2-40B4-BE49-F238E27FC236}">
                <a16:creationId xmlns:a16="http://schemas.microsoft.com/office/drawing/2014/main" id="{CA0DD128-8B40-5FD4-142B-513037EEDBD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25"/>
          <a:stretch/>
        </p:blipFill>
        <p:spPr>
          <a:xfrm>
            <a:off x="550863" y="1194598"/>
            <a:ext cx="2521107" cy="1100197"/>
          </a:xfrm>
          <a:prstGeom prst="rect">
            <a:avLst/>
          </a:prstGeom>
        </p:spPr>
      </p:pic>
      <p:sp>
        <p:nvSpPr>
          <p:cNvPr id="10" name="Rectangle 9">
            <a:extLst>
              <a:ext uri="{FF2B5EF4-FFF2-40B4-BE49-F238E27FC236}">
                <a16:creationId xmlns:a16="http://schemas.microsoft.com/office/drawing/2014/main" id="{6A2A1726-4667-690C-2FB7-FC74993507E0}"/>
              </a:ext>
            </a:extLst>
          </p:cNvPr>
          <p:cNvSpPr/>
          <p:nvPr/>
        </p:nvSpPr>
        <p:spPr>
          <a:xfrm>
            <a:off x="10857823" y="52540"/>
            <a:ext cx="1241502" cy="267629"/>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chemeClr val="accent4"/>
                </a:solidFill>
                <a:latin typeface="Arial" panose="020B0604020202020204" pitchFamily="34" charset="0"/>
                <a:cs typeface="Arial" panose="020B0604020202020204" pitchFamily="34" charset="0"/>
              </a:rPr>
              <a:t>EDUCATION</a:t>
            </a:r>
          </a:p>
        </p:txBody>
      </p:sp>
      <p:sp>
        <p:nvSpPr>
          <p:cNvPr id="14" name="Espace réservé du contenu 7">
            <a:extLst>
              <a:ext uri="{FF2B5EF4-FFF2-40B4-BE49-F238E27FC236}">
                <a16:creationId xmlns:a16="http://schemas.microsoft.com/office/drawing/2014/main" id="{338D98B9-3C42-3196-5E81-AFD9C5E83A60}"/>
              </a:ext>
            </a:extLst>
          </p:cNvPr>
          <p:cNvSpPr txBox="1">
            <a:spLocks/>
          </p:cNvSpPr>
          <p:nvPr/>
        </p:nvSpPr>
        <p:spPr>
          <a:xfrm>
            <a:off x="550861" y="3598863"/>
            <a:ext cx="2584225" cy="2782887"/>
          </a:xfrm>
          <a:prstGeom prst="rect">
            <a:avLst/>
          </a:prstGeom>
        </p:spPr>
        <p:txBody>
          <a:bodyPr vert="horz" lIns="0" tIns="0" rIns="0" bIns="0" rtlCol="0">
            <a:noAutofit/>
          </a:bodyPr>
          <a:lstStyle>
            <a:lvl1pPr marL="136525"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1pPr>
            <a:lvl2pPr marL="273050" indent="-136525"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2pPr>
            <a:lvl3pPr marL="401638" indent="-128588"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3pPr>
            <a:lvl4pPr marL="534988" indent="-133350" algn="l" defTabSz="914400" rtl="0" eaLnBrk="1" latinLnBrk="0" hangingPunct="1">
              <a:lnSpc>
                <a:spcPct val="100000"/>
              </a:lnSpc>
              <a:spcBef>
                <a:spcPts val="0"/>
              </a:spcBef>
              <a:spcAft>
                <a:spcPts val="200"/>
              </a:spcAft>
              <a:buClr>
                <a:schemeClr val="tx2"/>
              </a:buClr>
              <a:buSzPct val="100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668338"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2-year very selective program offered to top university students after which they join minister private office. </a:t>
            </a:r>
          </a:p>
          <a:p>
            <a:endParaRPr lang="en-US"/>
          </a:p>
          <a:p>
            <a:r>
              <a:rPr lang="en-US"/>
              <a:t>Currently offered in Togo under the patronage of the President </a:t>
            </a:r>
            <a:r>
              <a:rPr lang="en-US" err="1"/>
              <a:t>Mr</a:t>
            </a:r>
            <a:r>
              <a:rPr lang="en-US"/>
              <a:t> Faure Gnassingbé.</a:t>
            </a:r>
          </a:p>
          <a:p>
            <a:endParaRPr lang="en-US"/>
          </a:p>
          <a:p>
            <a:r>
              <a:rPr lang="en-US"/>
              <a:t>Every year 40 top young talents are being selected out of 3000 applications. </a:t>
            </a:r>
          </a:p>
          <a:p>
            <a:endParaRPr lang="en-US"/>
          </a:p>
        </p:txBody>
      </p:sp>
      <p:sp>
        <p:nvSpPr>
          <p:cNvPr id="15" name="Espace réservé du texte 4">
            <a:extLst>
              <a:ext uri="{FF2B5EF4-FFF2-40B4-BE49-F238E27FC236}">
                <a16:creationId xmlns:a16="http://schemas.microsoft.com/office/drawing/2014/main" id="{6BF40325-1500-B0B1-C76E-606931E4D13A}"/>
              </a:ext>
            </a:extLst>
          </p:cNvPr>
          <p:cNvSpPr txBox="1">
            <a:spLocks/>
          </p:cNvSpPr>
          <p:nvPr/>
        </p:nvSpPr>
        <p:spPr>
          <a:xfrm>
            <a:off x="9245152" y="2777201"/>
            <a:ext cx="2521108" cy="619125"/>
          </a:xfrm>
          <a:prstGeom prst="rect">
            <a:avLst/>
          </a:prstGeom>
        </p:spPr>
        <p:txBody>
          <a:bodyPr vert="horz" lIns="0" tIns="0" rIns="0" bIns="0" rtlCol="0">
            <a:noAutofit/>
          </a:bodyPr>
          <a:lstStyle>
            <a:lvl1pPr marL="136525"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1pPr>
            <a:lvl2pPr marL="273050" indent="-136525"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2pPr>
            <a:lvl3pPr marL="401638" indent="-128588"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3pPr>
            <a:lvl4pPr marL="534988" indent="-133350" algn="l" defTabSz="914400" rtl="0" eaLnBrk="1" latinLnBrk="0" hangingPunct="1">
              <a:lnSpc>
                <a:spcPct val="100000"/>
              </a:lnSpc>
              <a:spcBef>
                <a:spcPts val="0"/>
              </a:spcBef>
              <a:spcAft>
                <a:spcPts val="200"/>
              </a:spcAft>
              <a:buClr>
                <a:schemeClr val="tx2"/>
              </a:buClr>
              <a:buSzPct val="100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668338"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 indent="0">
              <a:buFont typeface="System Font Regular"/>
              <a:buNone/>
            </a:pPr>
            <a:r>
              <a:rPr lang="en-US" b="1">
                <a:solidFill>
                  <a:schemeClr val="accent4"/>
                </a:solidFill>
              </a:rPr>
              <a:t>Future Leaders Program</a:t>
            </a:r>
          </a:p>
          <a:p>
            <a:pPr marL="3175" indent="0">
              <a:buFont typeface="System Font Regular"/>
              <a:buNone/>
            </a:pPr>
            <a:r>
              <a:rPr lang="en-US" b="1">
                <a:solidFill>
                  <a:schemeClr val="accent4"/>
                </a:solidFill>
              </a:rPr>
              <a:t>Offered to university students worldwide</a:t>
            </a:r>
          </a:p>
        </p:txBody>
      </p:sp>
      <p:cxnSp>
        <p:nvCxnSpPr>
          <p:cNvPr id="21" name="Straight Connector 20">
            <a:extLst>
              <a:ext uri="{FF2B5EF4-FFF2-40B4-BE49-F238E27FC236}">
                <a16:creationId xmlns:a16="http://schemas.microsoft.com/office/drawing/2014/main" id="{25F124D0-DA90-199F-0D6B-7B329DB131F3}"/>
              </a:ext>
            </a:extLst>
          </p:cNvPr>
          <p:cNvCxnSpPr/>
          <p:nvPr/>
        </p:nvCxnSpPr>
        <p:spPr>
          <a:xfrm>
            <a:off x="3291840" y="1194598"/>
            <a:ext cx="0" cy="485785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66655FD-D424-5516-274F-5578588C8276}"/>
              </a:ext>
            </a:extLst>
          </p:cNvPr>
          <p:cNvCxnSpPr/>
          <p:nvPr/>
        </p:nvCxnSpPr>
        <p:spPr>
          <a:xfrm>
            <a:off x="6261463" y="1194598"/>
            <a:ext cx="0" cy="485785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E2AAB47-E844-4C5C-90AC-3BB5F6F1A9BA}"/>
              </a:ext>
            </a:extLst>
          </p:cNvPr>
          <p:cNvCxnSpPr/>
          <p:nvPr/>
        </p:nvCxnSpPr>
        <p:spPr>
          <a:xfrm>
            <a:off x="9126583" y="1194598"/>
            <a:ext cx="0" cy="485785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Espace réservé du contenu 5">
            <a:extLst>
              <a:ext uri="{FF2B5EF4-FFF2-40B4-BE49-F238E27FC236}">
                <a16:creationId xmlns:a16="http://schemas.microsoft.com/office/drawing/2014/main" id="{88744AFB-7BF3-BBF9-E0CD-7ECD958DCB2E}"/>
              </a:ext>
            </a:extLst>
          </p:cNvPr>
          <p:cNvSpPr txBox="1">
            <a:spLocks/>
          </p:cNvSpPr>
          <p:nvPr/>
        </p:nvSpPr>
        <p:spPr>
          <a:xfrm>
            <a:off x="9192540" y="3598863"/>
            <a:ext cx="2821578" cy="2782887"/>
          </a:xfrm>
          <a:prstGeom prst="rect">
            <a:avLst/>
          </a:prstGeom>
        </p:spPr>
        <p:txBody>
          <a:bodyPr vert="horz" lIns="0" tIns="0" rIns="0" bIns="0" rtlCol="0">
            <a:noAutofit/>
          </a:bodyPr>
          <a:lstStyle>
            <a:lvl1pPr marL="136525"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1pPr>
            <a:lvl2pPr marL="273050" indent="-136525"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2pPr>
            <a:lvl3pPr marL="401638" indent="-128588"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3pPr>
            <a:lvl4pPr marL="534988" indent="-133350" algn="l" defTabSz="914400" rtl="0" eaLnBrk="1" latinLnBrk="0" hangingPunct="1">
              <a:lnSpc>
                <a:spcPct val="100000"/>
              </a:lnSpc>
              <a:spcBef>
                <a:spcPts val="0"/>
              </a:spcBef>
              <a:spcAft>
                <a:spcPts val="200"/>
              </a:spcAft>
              <a:buClr>
                <a:schemeClr val="tx2"/>
              </a:buClr>
              <a:buSzPct val="100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668338"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12 weeks for juniors and 10 weeks for senior students from over 100 universities worldwide, students go through series of intensive trainings.</a:t>
            </a:r>
          </a:p>
          <a:p>
            <a:endParaRPr lang="en-US"/>
          </a:p>
          <a:p>
            <a:r>
              <a:rPr lang="en-US"/>
              <a:t>Currently 2,500 students and 3,000 alumni in more than 40 countries, with incoming partnership with new universities, including top-tier ranked universities. </a:t>
            </a:r>
          </a:p>
          <a:p>
            <a:endParaRPr lang="en-US"/>
          </a:p>
          <a:p>
            <a:endParaRPr lang="en-US"/>
          </a:p>
          <a:p>
            <a:pPr marL="3175" indent="0">
              <a:buFont typeface="System Font Regular"/>
              <a:buNone/>
            </a:pPr>
            <a:endParaRPr lang="en-US"/>
          </a:p>
        </p:txBody>
      </p:sp>
      <p:pic>
        <p:nvPicPr>
          <p:cNvPr id="13" name="Graphic 12">
            <a:extLst>
              <a:ext uri="{FF2B5EF4-FFF2-40B4-BE49-F238E27FC236}">
                <a16:creationId xmlns:a16="http://schemas.microsoft.com/office/drawing/2014/main" id="{895BE6AC-5467-4367-231E-E0DA1D0E473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0861" y="2436988"/>
            <a:ext cx="372947" cy="230784"/>
          </a:xfrm>
          <a:prstGeom prst="rect">
            <a:avLst/>
          </a:prstGeom>
        </p:spPr>
      </p:pic>
      <p:pic>
        <p:nvPicPr>
          <p:cNvPr id="19" name="Graphic 18">
            <a:extLst>
              <a:ext uri="{FF2B5EF4-FFF2-40B4-BE49-F238E27FC236}">
                <a16:creationId xmlns:a16="http://schemas.microsoft.com/office/drawing/2014/main" id="{EEA5C2C9-BC28-E540-41D1-89111ACC937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917696" y="2431904"/>
            <a:ext cx="352131" cy="234754"/>
          </a:xfrm>
          <a:prstGeom prst="rect">
            <a:avLst/>
          </a:prstGeom>
        </p:spPr>
      </p:pic>
      <p:pic>
        <p:nvPicPr>
          <p:cNvPr id="20" name="Graphic 19">
            <a:extLst>
              <a:ext uri="{FF2B5EF4-FFF2-40B4-BE49-F238E27FC236}">
                <a16:creationId xmlns:a16="http://schemas.microsoft.com/office/drawing/2014/main" id="{7F782623-4148-5C8C-753A-0C2A149588A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448595" y="2431905"/>
            <a:ext cx="372947" cy="230784"/>
          </a:xfrm>
          <a:prstGeom prst="rect">
            <a:avLst/>
          </a:prstGeom>
        </p:spPr>
      </p:pic>
      <p:pic>
        <p:nvPicPr>
          <p:cNvPr id="29" name="Graphic 28">
            <a:extLst>
              <a:ext uri="{FF2B5EF4-FFF2-40B4-BE49-F238E27FC236}">
                <a16:creationId xmlns:a16="http://schemas.microsoft.com/office/drawing/2014/main" id="{68FA04BC-08A7-998C-ACEB-CAFAFF706A30}"/>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421049" y="2436988"/>
            <a:ext cx="346176" cy="230784"/>
          </a:xfrm>
          <a:prstGeom prst="rect">
            <a:avLst/>
          </a:prstGeom>
        </p:spPr>
      </p:pic>
      <p:pic>
        <p:nvPicPr>
          <p:cNvPr id="1026" name="Picture 2" descr="Earth Special Lineal color icon">
            <a:extLst>
              <a:ext uri="{FF2B5EF4-FFF2-40B4-BE49-F238E27FC236}">
                <a16:creationId xmlns:a16="http://schemas.microsoft.com/office/drawing/2014/main" id="{B83C29E6-BCB2-4AE6-F547-9493ACBE97D3}"/>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222738" y="2379252"/>
            <a:ext cx="313146" cy="313146"/>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a:extLst>
              <a:ext uri="{FF2B5EF4-FFF2-40B4-BE49-F238E27FC236}">
                <a16:creationId xmlns:a16="http://schemas.microsoft.com/office/drawing/2014/main" id="{D3DDBC38-CBCA-06D2-B104-F36981D23062}"/>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365981" y="2431904"/>
            <a:ext cx="352124" cy="234749"/>
          </a:xfrm>
          <a:prstGeom prst="rect">
            <a:avLst/>
          </a:prstGeom>
        </p:spPr>
      </p:pic>
    </p:spTree>
    <p:extLst>
      <p:ext uri="{BB962C8B-B14F-4D97-AF65-F5344CB8AC3E}">
        <p14:creationId xmlns:p14="http://schemas.microsoft.com/office/powerpoint/2010/main" val="4012595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1DEBB1E-3F9A-5FFD-05C2-50401274B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21DEBB1E-3F9A-5FFD-05C2-50401274B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2FD94ADF-C1BE-63C1-1CB7-823B3E885505}"/>
              </a:ext>
            </a:extLst>
          </p:cNvPr>
          <p:cNvSpPr>
            <a:spLocks noGrp="1"/>
          </p:cNvSpPr>
          <p:nvPr>
            <p:ph type="title"/>
          </p:nvPr>
        </p:nvSpPr>
        <p:spPr>
          <a:noFill/>
          <a:ln>
            <a:noFill/>
          </a:ln>
        </p:spPr>
        <p:txBody>
          <a:bodyPr spcFirstLastPara="1" vert="horz" wrap="square" lIns="0" tIns="0" rIns="0" bIns="0" anchor="t" anchorCtr="0">
            <a:noAutofit/>
          </a:bodyPr>
          <a:lstStyle/>
          <a:p>
            <a:pPr>
              <a:buSzPts val="2400"/>
            </a:pPr>
            <a:r>
              <a:rPr lang="en-US">
                <a:solidFill>
                  <a:schemeClr val="accent4"/>
                </a:solidFill>
              </a:rPr>
              <a:t>PEEQ: </a:t>
            </a:r>
            <a:r>
              <a:rPr lang="en-US" b="1"/>
              <a:t>Program of Excellence for Talent from Underprivileged background</a:t>
            </a:r>
            <a:endParaRPr lang="en-GB"/>
          </a:p>
        </p:txBody>
      </p:sp>
      <p:sp>
        <p:nvSpPr>
          <p:cNvPr id="25" name="Content Placeholder 24">
            <a:extLst>
              <a:ext uri="{FF2B5EF4-FFF2-40B4-BE49-F238E27FC236}">
                <a16:creationId xmlns:a16="http://schemas.microsoft.com/office/drawing/2014/main" id="{66F9D0E7-2955-922C-D6A4-4A04DF0EFD33}"/>
              </a:ext>
            </a:extLst>
          </p:cNvPr>
          <p:cNvSpPr>
            <a:spLocks noGrp="1"/>
          </p:cNvSpPr>
          <p:nvPr>
            <p:ph sz="quarter" idx="4"/>
          </p:nvPr>
        </p:nvSpPr>
        <p:spPr>
          <a:xfrm>
            <a:off x="3555250" y="890826"/>
            <a:ext cx="3777367" cy="4895850"/>
          </a:xfrm>
        </p:spPr>
        <p:txBody>
          <a:bodyPr/>
          <a:lstStyle/>
          <a:p>
            <a:r>
              <a:rPr lang="en-US" sz="1200"/>
              <a:t>Trains </a:t>
            </a:r>
            <a:r>
              <a:rPr lang="en-US" sz="1200" b="1"/>
              <a:t>young future leaders from underprivileged background </a:t>
            </a:r>
            <a:r>
              <a:rPr lang="en-US"/>
              <a:t>during their 1</a:t>
            </a:r>
            <a:r>
              <a:rPr lang="en-US" baseline="30000"/>
              <a:t>st</a:t>
            </a:r>
            <a:r>
              <a:rPr lang="en-US"/>
              <a:t> year of Masters, highly selective (20 students per cohort out of 600 applicants)</a:t>
            </a:r>
          </a:p>
          <a:p>
            <a:endParaRPr lang="en-US" sz="1200"/>
          </a:p>
          <a:p>
            <a:r>
              <a:rPr lang="en-US" sz="1200" b="1"/>
              <a:t>Part-time 40 weeks of training</a:t>
            </a:r>
            <a:r>
              <a:rPr lang="en-US" sz="1200"/>
              <a:t>, complementary to the university syllabus, followed by </a:t>
            </a:r>
            <a:r>
              <a:rPr lang="en-US" sz="1200" b="1"/>
              <a:t>a 6-month internship</a:t>
            </a:r>
            <a:r>
              <a:rPr lang="en-US" sz="1200"/>
              <a:t> in a partne</a:t>
            </a:r>
            <a:r>
              <a:rPr lang="en-US"/>
              <a:t>r</a:t>
            </a:r>
            <a:r>
              <a:rPr lang="en-US" sz="1200"/>
              <a:t> company during their 2</a:t>
            </a:r>
            <a:r>
              <a:rPr lang="en-US" sz="1200" baseline="30000"/>
              <a:t>nd</a:t>
            </a:r>
            <a:r>
              <a:rPr lang="en-US" sz="1200"/>
              <a:t> year of Masters (e.g., corporate strategy, consulting, sustainable development)</a:t>
            </a:r>
          </a:p>
          <a:p>
            <a:endParaRPr lang="en-US"/>
          </a:p>
          <a:p>
            <a:r>
              <a:rPr lang="en-US" sz="1200"/>
              <a:t>A unique program covering all the recruitment value chain, positioning people for a career of excellence</a:t>
            </a:r>
            <a:endParaRPr lang="en-US"/>
          </a:p>
          <a:p>
            <a:pPr marL="3175" indent="0">
              <a:buNone/>
            </a:pPr>
            <a:endParaRPr lang="en-US" sz="1200"/>
          </a:p>
          <a:p>
            <a:r>
              <a:rPr lang="en-US" sz="1200"/>
              <a:t>Focuses on skills </a:t>
            </a:r>
            <a:r>
              <a:rPr lang="en-US" sz="1200" b="1"/>
              <a:t>for fast-paced corporate jobs</a:t>
            </a:r>
            <a:r>
              <a:rPr lang="en-US" sz="1200"/>
              <a:t> </a:t>
            </a:r>
            <a:r>
              <a:rPr lang="en-US"/>
              <a:t>like </a:t>
            </a:r>
            <a:r>
              <a:rPr lang="en-US" sz="1200"/>
              <a:t>corporate strategy, problem-solving, critical thinking, company codes behavior and project management provided by Do Well Do Good strategy consultants</a:t>
            </a:r>
          </a:p>
          <a:p>
            <a:endParaRPr lang="en-US" sz="1200"/>
          </a:p>
          <a:p>
            <a:r>
              <a:rPr lang="en-US" sz="1200"/>
              <a:t>Pedagogy focused on </a:t>
            </a:r>
            <a:r>
              <a:rPr lang="en-US" sz="1200" b="1"/>
              <a:t>personalized learning and learning by doing </a:t>
            </a:r>
            <a:r>
              <a:rPr lang="en-US" sz="1200"/>
              <a:t>with real-world business cases,</a:t>
            </a:r>
            <a:r>
              <a:rPr lang="en-US" sz="1200" b="1"/>
              <a:t> </a:t>
            </a:r>
            <a:r>
              <a:rPr lang="en-US" sz="1200"/>
              <a:t>and coaching by former Harvard teachers</a:t>
            </a:r>
          </a:p>
          <a:p>
            <a:pPr marL="3175" indent="0">
              <a:buNone/>
            </a:pPr>
            <a:endParaRPr lang="en-US" sz="1200"/>
          </a:p>
          <a:p>
            <a:r>
              <a:rPr lang="en-US" sz="1200"/>
              <a:t>A program </a:t>
            </a:r>
            <a:r>
              <a:rPr lang="en-US" sz="1200" b="1"/>
              <a:t>sponsored by corporate partners and free for students</a:t>
            </a:r>
            <a:r>
              <a:rPr lang="en-US" b="1"/>
              <a:t>. </a:t>
            </a:r>
            <a:r>
              <a:rPr lang="en-US" sz="1200"/>
              <a:t>Partners are: </a:t>
            </a:r>
            <a:r>
              <a:rPr lang="en-US" b="1"/>
              <a:t>Saint-Gobain, Hermès, BNP Paribas, Valeo, </a:t>
            </a:r>
            <a:r>
              <a:rPr lang="en-US" b="1" err="1"/>
              <a:t>Enedis</a:t>
            </a:r>
            <a:r>
              <a:rPr lang="en-US" b="1"/>
              <a:t>, Groupe VYV, </a:t>
            </a:r>
            <a:r>
              <a:rPr lang="en-US" b="1" err="1"/>
              <a:t>Bpifrance</a:t>
            </a:r>
            <a:r>
              <a:rPr lang="en-US" b="1"/>
              <a:t>, Engie</a:t>
            </a:r>
          </a:p>
        </p:txBody>
      </p:sp>
      <p:sp>
        <p:nvSpPr>
          <p:cNvPr id="7" name="Slide Number Placeholder 6">
            <a:extLst>
              <a:ext uri="{FF2B5EF4-FFF2-40B4-BE49-F238E27FC236}">
                <a16:creationId xmlns:a16="http://schemas.microsoft.com/office/drawing/2014/main" id="{1D1F0BB1-D8D6-D8A1-ABC0-79DA41DDF4E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11</a:t>
            </a:fld>
            <a:endParaRPr lang="fr-FR"/>
          </a:p>
        </p:txBody>
      </p:sp>
      <p:pic>
        <p:nvPicPr>
          <p:cNvPr id="11" name="Content Placeholder 10" descr="A person in a suit with his arms crossed&#10;&#10;Description automatically generated">
            <a:extLst>
              <a:ext uri="{FF2B5EF4-FFF2-40B4-BE49-F238E27FC236}">
                <a16:creationId xmlns:a16="http://schemas.microsoft.com/office/drawing/2014/main" id="{64BC6E52-4A93-6A37-298C-D55CB3036A1C}"/>
              </a:ext>
            </a:extLst>
          </p:cNvPr>
          <p:cNvPicPr>
            <a:picLocks noGrp="1" noChangeAspect="1"/>
          </p:cNvPicPr>
          <p:nvPr>
            <p:ph sz="quarter" idx="18"/>
          </p:nvPr>
        </p:nvPicPr>
        <p:blipFill>
          <a:blip r:embed="rId6" cstate="screen">
            <a:extLst>
              <a:ext uri="{28A0092B-C50C-407E-A947-70E740481C1C}">
                <a14:useLocalDpi xmlns:a14="http://schemas.microsoft.com/office/drawing/2010/main"/>
              </a:ext>
            </a:extLst>
          </a:blip>
          <a:stretch>
            <a:fillRect/>
          </a:stretch>
        </p:blipFill>
        <p:spPr>
          <a:xfrm>
            <a:off x="6594073" y="6570663"/>
            <a:ext cx="199242" cy="252412"/>
          </a:xfrm>
        </p:spPr>
      </p:pic>
      <p:sp>
        <p:nvSpPr>
          <p:cNvPr id="12" name="Rectangle 11">
            <a:extLst>
              <a:ext uri="{FF2B5EF4-FFF2-40B4-BE49-F238E27FC236}">
                <a16:creationId xmlns:a16="http://schemas.microsoft.com/office/drawing/2014/main" id="{72973337-69A1-91E3-2C39-B96AF56E3AF1}"/>
              </a:ext>
            </a:extLst>
          </p:cNvPr>
          <p:cNvSpPr/>
          <p:nvPr/>
        </p:nvSpPr>
        <p:spPr>
          <a:xfrm>
            <a:off x="10858259" y="54877"/>
            <a:ext cx="1241502" cy="267629"/>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chemeClr val="accent4"/>
                </a:solidFill>
                <a:latin typeface="Arial" panose="020B0604020202020204" pitchFamily="34" charset="0"/>
                <a:cs typeface="Arial" panose="020B0604020202020204" pitchFamily="34" charset="0"/>
              </a:rPr>
              <a:t>EDUCATION</a:t>
            </a:r>
          </a:p>
        </p:txBody>
      </p:sp>
      <p:grpSp>
        <p:nvGrpSpPr>
          <p:cNvPr id="22" name="Group 21">
            <a:extLst>
              <a:ext uri="{FF2B5EF4-FFF2-40B4-BE49-F238E27FC236}">
                <a16:creationId xmlns:a16="http://schemas.microsoft.com/office/drawing/2014/main" id="{59A16D70-C81E-367D-8A23-9C3DE9234873}"/>
              </a:ext>
            </a:extLst>
          </p:cNvPr>
          <p:cNvGrpSpPr/>
          <p:nvPr/>
        </p:nvGrpSpPr>
        <p:grpSpPr>
          <a:xfrm>
            <a:off x="7653662" y="1235408"/>
            <a:ext cx="3995953" cy="3838348"/>
            <a:chOff x="6991815" y="1125538"/>
            <a:chExt cx="4486759" cy="4309796"/>
          </a:xfrm>
        </p:grpSpPr>
        <p:pic>
          <p:nvPicPr>
            <p:cNvPr id="13" name="Image 27" descr="Une image contenant habits, personne, homme, intérieur&#10;&#10;Description générée automatiquement">
              <a:extLst>
                <a:ext uri="{FF2B5EF4-FFF2-40B4-BE49-F238E27FC236}">
                  <a16:creationId xmlns:a16="http://schemas.microsoft.com/office/drawing/2014/main" id="{F776E299-A22B-B74D-82BE-150C967C1B0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991815" y="3487226"/>
              <a:ext cx="4486758" cy="1948108"/>
            </a:xfrm>
            <a:prstGeom prst="rect">
              <a:avLst/>
            </a:prstGeom>
          </p:spPr>
        </p:pic>
        <p:pic>
          <p:nvPicPr>
            <p:cNvPr id="3" name="Espace réservé du contenu 13" descr="Une image contenant habits, personne, sourire, plein air&#10;&#10;Description générée automatiquement">
              <a:extLst>
                <a:ext uri="{FF2B5EF4-FFF2-40B4-BE49-F238E27FC236}">
                  <a16:creationId xmlns:a16="http://schemas.microsoft.com/office/drawing/2014/main" id="{5A5829F1-A704-48E8-6CC6-9E71FBEF0E1B}"/>
                </a:ext>
              </a:extLst>
            </p:cNvPr>
            <p:cNvPicPr>
              <a:picLocks noChangeAspect="1"/>
            </p:cNvPicPr>
            <p:nvPr/>
          </p:nvPicPr>
          <p:blipFill rotWithShape="1">
            <a:blip r:embed="rId8" cstate="screen">
              <a:extLst>
                <a:ext uri="{28A0092B-C50C-407E-A947-70E740481C1C}">
                  <a14:useLocalDpi xmlns:a14="http://schemas.microsoft.com/office/drawing/2010/main"/>
                </a:ext>
              </a:extLst>
            </a:blip>
            <a:stretch/>
          </p:blipFill>
          <p:spPr>
            <a:xfrm>
              <a:off x="6991815" y="1127038"/>
              <a:ext cx="2945074" cy="2259456"/>
            </a:xfrm>
            <a:prstGeom prst="rect">
              <a:avLst/>
            </a:prstGeom>
          </p:spPr>
        </p:pic>
        <p:pic>
          <p:nvPicPr>
            <p:cNvPr id="16" name="Picture 15" descr="A person in a suit with his arms crossed&#10;&#10;Description automatically generated">
              <a:extLst>
                <a:ext uri="{FF2B5EF4-FFF2-40B4-BE49-F238E27FC236}">
                  <a16:creationId xmlns:a16="http://schemas.microsoft.com/office/drawing/2014/main" id="{B883D3D5-6E87-5F2A-72E2-D6BA389711A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058810" y="1125538"/>
              <a:ext cx="1419764" cy="2266583"/>
            </a:xfrm>
            <a:prstGeom prst="rect">
              <a:avLst/>
            </a:prstGeom>
          </p:spPr>
        </p:pic>
      </p:grpSp>
    </p:spTree>
    <p:extLst>
      <p:ext uri="{BB962C8B-B14F-4D97-AF65-F5344CB8AC3E}">
        <p14:creationId xmlns:p14="http://schemas.microsoft.com/office/powerpoint/2010/main" val="262388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116B2E8-BF12-8BBF-CB2E-822D4E0D405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B116B2E8-BF12-8BBF-CB2E-822D4E0D405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4D734DF-1D10-C5CA-8916-F1E06811B9F8}"/>
              </a:ext>
            </a:extLst>
          </p:cNvPr>
          <p:cNvSpPr>
            <a:spLocks noGrp="1"/>
          </p:cNvSpPr>
          <p:nvPr>
            <p:ph type="title"/>
          </p:nvPr>
        </p:nvSpPr>
        <p:spPr/>
        <p:txBody>
          <a:bodyPr vert="horz"/>
          <a:lstStyle/>
          <a:p>
            <a:r>
              <a:rPr lang="fr-FR"/>
              <a:t>Our </a:t>
            </a:r>
            <a:r>
              <a:rPr lang="fr-FR" err="1"/>
              <a:t>purpose</a:t>
            </a:r>
            <a:r>
              <a:rPr lang="fr-FR"/>
              <a:t> </a:t>
            </a:r>
            <a:r>
              <a:rPr lang="fr-FR" err="1"/>
              <a:t>is</a:t>
            </a:r>
            <a:r>
              <a:rPr lang="fr-FR"/>
              <a:t> to support leaders and future</a:t>
            </a:r>
            <a:r>
              <a:rPr lang="fr-FR" u="sng"/>
              <a:t> </a:t>
            </a:r>
            <a:r>
              <a:rPr lang="fr-FR"/>
              <a:t>leaders to do </a:t>
            </a:r>
            <a:r>
              <a:rPr lang="fr-FR" err="1"/>
              <a:t>well</a:t>
            </a:r>
            <a:r>
              <a:rPr lang="fr-FR"/>
              <a:t> &amp; good</a:t>
            </a:r>
          </a:p>
        </p:txBody>
      </p:sp>
      <p:sp>
        <p:nvSpPr>
          <p:cNvPr id="4" name="Slide Number Placeholder 3">
            <a:extLst>
              <a:ext uri="{FF2B5EF4-FFF2-40B4-BE49-F238E27FC236}">
                <a16:creationId xmlns:a16="http://schemas.microsoft.com/office/drawing/2014/main" id="{E6D4D42C-E0D0-17D2-3871-C09119D2DC45}"/>
              </a:ext>
            </a:extLst>
          </p:cNvPr>
          <p:cNvSpPr>
            <a:spLocks noGrp="1"/>
          </p:cNvSpPr>
          <p:nvPr>
            <p:ph type="sldNum" sz="quarter" idx="12"/>
          </p:nvPr>
        </p:nvSpPr>
        <p:spPr>
          <a:xfrm>
            <a:off x="11316836" y="6694722"/>
            <a:ext cx="323476" cy="109870"/>
          </a:xfrm>
        </p:spPr>
        <p:txBody>
          <a:bodyPr/>
          <a:lstStyle/>
          <a:p>
            <a:fld id="{27D40A0C-669C-7745-8A4B-A0A60E70B612}" type="slidenum">
              <a:rPr lang="fr-FR" smtClean="0"/>
              <a:t>2</a:t>
            </a:fld>
            <a:endParaRPr lang="fr-FR"/>
          </a:p>
        </p:txBody>
      </p:sp>
      <p:sp>
        <p:nvSpPr>
          <p:cNvPr id="29" name="Oval 28">
            <a:extLst>
              <a:ext uri="{FF2B5EF4-FFF2-40B4-BE49-F238E27FC236}">
                <a16:creationId xmlns:a16="http://schemas.microsoft.com/office/drawing/2014/main" id="{D5D939AB-2437-D41A-B57A-757DC6D15366}"/>
              </a:ext>
            </a:extLst>
          </p:cNvPr>
          <p:cNvSpPr/>
          <p:nvPr/>
        </p:nvSpPr>
        <p:spPr>
          <a:xfrm>
            <a:off x="1057013" y="1643129"/>
            <a:ext cx="7057112" cy="4616840"/>
          </a:xfrm>
          <a:prstGeom prst="ellipse">
            <a:avLst/>
          </a:prstGeom>
          <a:solidFill>
            <a:schemeClr val="accent6">
              <a:lumMod val="20000"/>
              <a:lumOff val="80000"/>
              <a:alpha val="65402"/>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b="1">
              <a:solidFill>
                <a:schemeClr val="tx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317F28FB-2620-9F6C-B5B3-16DE1560FB1F}"/>
              </a:ext>
            </a:extLst>
          </p:cNvPr>
          <p:cNvSpPr/>
          <p:nvPr/>
        </p:nvSpPr>
        <p:spPr>
          <a:xfrm>
            <a:off x="4077050" y="1643129"/>
            <a:ext cx="7057112" cy="4616840"/>
          </a:xfrm>
          <a:prstGeom prst="ellipse">
            <a:avLst/>
          </a:prstGeom>
          <a:solidFill>
            <a:schemeClr val="bg2">
              <a:alpha val="5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b="1">
              <a:solidFill>
                <a:schemeClr val="accent2"/>
              </a:solidFill>
              <a:latin typeface="Arial" panose="020B0604020202020204" pitchFamily="34" charset="0"/>
              <a:cs typeface="Arial" panose="020B0604020202020204" pitchFamily="34" charset="0"/>
            </a:endParaRPr>
          </a:p>
        </p:txBody>
      </p:sp>
      <p:pic>
        <p:nvPicPr>
          <p:cNvPr id="31" name="Espace réservé du contenu 5">
            <a:extLst>
              <a:ext uri="{FF2B5EF4-FFF2-40B4-BE49-F238E27FC236}">
                <a16:creationId xmlns:a16="http://schemas.microsoft.com/office/drawing/2014/main" id="{4A4AA2EF-D25C-1290-CEEC-9CAD6FFEBE4E}"/>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33671"/>
          <a:stretch/>
        </p:blipFill>
        <p:spPr>
          <a:xfrm>
            <a:off x="5185665" y="2520652"/>
            <a:ext cx="1820670" cy="718152"/>
          </a:xfrm>
          <a:prstGeom prst="rect">
            <a:avLst/>
          </a:prstGeom>
        </p:spPr>
      </p:pic>
      <p:sp>
        <p:nvSpPr>
          <p:cNvPr id="9" name="ZoneTexte 2">
            <a:extLst>
              <a:ext uri="{FF2B5EF4-FFF2-40B4-BE49-F238E27FC236}">
                <a16:creationId xmlns:a16="http://schemas.microsoft.com/office/drawing/2014/main" id="{7A16E4BE-B912-70D1-3608-51C6E7EEEA5B}"/>
              </a:ext>
            </a:extLst>
          </p:cNvPr>
          <p:cNvSpPr txBox="1"/>
          <p:nvPr/>
        </p:nvSpPr>
        <p:spPr>
          <a:xfrm>
            <a:off x="4584338" y="3966054"/>
            <a:ext cx="3142045" cy="903025"/>
          </a:xfrm>
          <a:prstGeom prst="rect">
            <a:avLst/>
          </a:prstGeom>
          <a:noFill/>
        </p:spPr>
        <p:txBody>
          <a:bodyPr wrap="square" lIns="0" tIns="0" rIns="0" bIns="0" rtlCol="0">
            <a:noAutofit/>
          </a:bodyPr>
          <a:lstStyle/>
          <a:p>
            <a:pPr marR="0" algn="ctr" defTabSz="914400" rtl="0" eaLnBrk="1" fontAlgn="auto" latinLnBrk="0" hangingPunct="1">
              <a:lnSpc>
                <a:spcPct val="100000"/>
              </a:lnSpc>
              <a:spcBef>
                <a:spcPts val="0"/>
              </a:spcBef>
              <a:spcAft>
                <a:spcPts val="200"/>
              </a:spcAft>
              <a:buClr>
                <a:srgbClr val="00C782"/>
              </a:buClr>
              <a:buSzPct val="100000"/>
              <a:tabLst/>
            </a:pPr>
            <a:r>
              <a:rPr lang="en-GB" sz="1600" b="1" i="0">
                <a:solidFill>
                  <a:schemeClr val="tx2"/>
                </a:solidFill>
                <a:effectLst/>
                <a:latin typeface="Trebuchet MS" panose="020B0703020202090204" pitchFamily="34" charset="0"/>
              </a:rPr>
              <a:t>Find the balance between impact and performance, to create an economy that works for all and for the planet</a:t>
            </a:r>
            <a:endParaRPr kumimoji="0" lang="en-US" sz="1600" b="1" i="0" u="none" strike="noStrike" kern="1200" cap="none" spc="0" normalizeH="0" baseline="0" noProof="0">
              <a:ln>
                <a:noFill/>
              </a:ln>
              <a:solidFill>
                <a:schemeClr val="tx2"/>
              </a:solidFill>
              <a:effectLst/>
              <a:uLnTx/>
              <a:uFillTx/>
              <a:latin typeface="Trebuchet MS" panose="020B070302020209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3FF5835-3D9E-1B62-6BAF-6C18FD8A2B11}"/>
              </a:ext>
            </a:extLst>
          </p:cNvPr>
          <p:cNvSpPr txBox="1"/>
          <p:nvPr/>
        </p:nvSpPr>
        <p:spPr>
          <a:xfrm>
            <a:off x="8663065" y="2727079"/>
            <a:ext cx="1363307" cy="305299"/>
          </a:xfrm>
          <a:prstGeom prst="rect">
            <a:avLst/>
          </a:prstGeom>
          <a:noFill/>
        </p:spPr>
        <p:txBody>
          <a:bodyPr wrap="square" lIns="0" tIns="0" rIns="0" bIns="0" rtlCol="0" anchor="ctr">
            <a:noAutofit/>
          </a:bodyPr>
          <a:lstStyle/>
          <a:p>
            <a:pPr marR="0" algn="ctr" defTabSz="914400" rtl="0" eaLnBrk="1" fontAlgn="auto" latinLnBrk="0" hangingPunct="1">
              <a:lnSpc>
                <a:spcPct val="100000"/>
              </a:lnSpc>
              <a:spcBef>
                <a:spcPts val="0"/>
              </a:spcBef>
              <a:spcAft>
                <a:spcPts val="200"/>
              </a:spcAft>
              <a:buClr>
                <a:srgbClr val="00C782"/>
              </a:buClr>
              <a:buSzPct val="100000"/>
              <a:tabLst/>
            </a:pPr>
            <a:r>
              <a:rPr lang="en-GB" sz="2400" b="1" i="0">
                <a:solidFill>
                  <a:schemeClr val="tx2"/>
                </a:solidFill>
                <a:effectLst/>
              </a:rPr>
              <a:t>Do Good</a:t>
            </a:r>
            <a:endParaRPr kumimoji="0" lang="en-US" sz="2400" b="1" i="0" u="none" strike="noStrike" kern="1200" cap="none" spc="0" normalizeH="0" baseline="0" noProof="0">
              <a:ln>
                <a:noFill/>
              </a:ln>
              <a:solidFill>
                <a:schemeClr val="tx2"/>
              </a:solidFill>
              <a:effectLst/>
              <a:uLnTx/>
              <a:uFillTx/>
              <a:cs typeface="Arial" panose="020B0604020202020204" pitchFamily="34" charset="0"/>
            </a:endParaRPr>
          </a:p>
        </p:txBody>
      </p:sp>
      <p:sp>
        <p:nvSpPr>
          <p:cNvPr id="6" name="ZoneTexte 2">
            <a:extLst>
              <a:ext uri="{FF2B5EF4-FFF2-40B4-BE49-F238E27FC236}">
                <a16:creationId xmlns:a16="http://schemas.microsoft.com/office/drawing/2014/main" id="{C5A9C730-469C-3D63-CDE0-0F9C5246C240}"/>
              </a:ext>
            </a:extLst>
          </p:cNvPr>
          <p:cNvSpPr txBox="1"/>
          <p:nvPr/>
        </p:nvSpPr>
        <p:spPr>
          <a:xfrm>
            <a:off x="2047737" y="2727079"/>
            <a:ext cx="1363307" cy="305299"/>
          </a:xfrm>
          <a:prstGeom prst="rect">
            <a:avLst/>
          </a:prstGeom>
          <a:noFill/>
        </p:spPr>
        <p:txBody>
          <a:bodyPr wrap="square" lIns="0" tIns="0" rIns="0" bIns="0" rtlCol="0" anchor="ctr">
            <a:noAutofit/>
          </a:bodyPr>
          <a:lstStyle/>
          <a:p>
            <a:pPr marR="0" algn="ctr" defTabSz="914400" rtl="0" eaLnBrk="1" fontAlgn="auto" latinLnBrk="0" hangingPunct="1">
              <a:lnSpc>
                <a:spcPct val="100000"/>
              </a:lnSpc>
              <a:spcBef>
                <a:spcPts val="0"/>
              </a:spcBef>
              <a:spcAft>
                <a:spcPts val="200"/>
              </a:spcAft>
              <a:buClr>
                <a:srgbClr val="00C782"/>
              </a:buClr>
              <a:buSzPct val="100000"/>
              <a:tabLst/>
            </a:pPr>
            <a:r>
              <a:rPr lang="en-GB" sz="2400" b="1" i="0">
                <a:effectLst/>
              </a:rPr>
              <a:t>Do Well</a:t>
            </a:r>
            <a:endParaRPr kumimoji="0" lang="en-US" sz="2400" b="1" i="0" u="none" strike="noStrike" kern="1200" cap="none" spc="0" normalizeH="0" baseline="0" noProof="0">
              <a:ln>
                <a:noFill/>
              </a:ln>
              <a:effectLst/>
              <a:uLnTx/>
              <a:uFillTx/>
              <a:cs typeface="Arial" panose="020B0604020202020204" pitchFamily="34" charset="0"/>
            </a:endParaRPr>
          </a:p>
        </p:txBody>
      </p:sp>
      <p:sp>
        <p:nvSpPr>
          <p:cNvPr id="12" name="ZoneTexte 2">
            <a:extLst>
              <a:ext uri="{FF2B5EF4-FFF2-40B4-BE49-F238E27FC236}">
                <a16:creationId xmlns:a16="http://schemas.microsoft.com/office/drawing/2014/main" id="{E7A99CE6-32B4-D736-8C84-1B146BBB3A5A}"/>
              </a:ext>
            </a:extLst>
          </p:cNvPr>
          <p:cNvSpPr txBox="1"/>
          <p:nvPr/>
        </p:nvSpPr>
        <p:spPr>
          <a:xfrm>
            <a:off x="1991544" y="3930916"/>
            <a:ext cx="2085505" cy="1692328"/>
          </a:xfrm>
          <a:prstGeom prst="rect">
            <a:avLst/>
          </a:prstGeom>
          <a:noFill/>
        </p:spPr>
        <p:txBody>
          <a:bodyPr wrap="square" lIns="0" tIns="0" rIns="0" bIns="0" rtlCol="0">
            <a:noAutofit/>
          </a:bodyPr>
          <a:lstStyle/>
          <a:p>
            <a:pPr marL="133350" indent="-133350">
              <a:spcAft>
                <a:spcPts val="200"/>
              </a:spcAft>
              <a:buClr>
                <a:srgbClr val="00C782"/>
              </a:buClr>
              <a:buSzPct val="100000"/>
              <a:buFont typeface="Arial" panose="020B0604020202020204" pitchFamily="34" charset="0"/>
              <a:buChar char="•"/>
            </a:pPr>
            <a:r>
              <a:rPr kumimoji="0" lang="en-GB" sz="1400" u="none" strike="noStrike" kern="1200" cap="none" spc="0" normalizeH="0" baseline="0" noProof="0">
                <a:ln>
                  <a:noFill/>
                </a:ln>
                <a:uLnTx/>
                <a:uFillTx/>
                <a:cs typeface="Arial" panose="020B0604020202020204" pitchFamily="34" charset="0"/>
              </a:rPr>
              <a:t>Create long-term value for shareholders</a:t>
            </a:r>
          </a:p>
          <a:p>
            <a:pPr marL="133350" indent="-133350">
              <a:spcAft>
                <a:spcPts val="200"/>
              </a:spcAft>
              <a:buClr>
                <a:srgbClr val="00C782"/>
              </a:buClr>
              <a:buSzPct val="100000"/>
              <a:buFont typeface="Arial" panose="020B0604020202020204" pitchFamily="34" charset="0"/>
              <a:buChar char="•"/>
            </a:pPr>
            <a:r>
              <a:rPr lang="en-GB" sz="1400" i="0">
                <a:effectLst/>
                <a:cs typeface="Arial" panose="020B0604020202020204" pitchFamily="34" charset="0"/>
              </a:rPr>
              <a:t>Improve efficiency of organisations</a:t>
            </a:r>
            <a:endParaRPr lang="en-GB" sz="1400" i="0">
              <a:effectLst/>
            </a:endParaRPr>
          </a:p>
          <a:p>
            <a:pPr marL="133350" marR="0" indent="-133350"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pPr>
            <a:r>
              <a:rPr lang="en-GB" sz="1400" i="0">
                <a:effectLst/>
              </a:rPr>
              <a:t>Attract and grow talent</a:t>
            </a:r>
          </a:p>
          <a:p>
            <a:pPr marL="133350" marR="0" indent="-133350"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pPr>
            <a:r>
              <a:rPr lang="en-GB" sz="1400" i="0">
                <a:effectLst/>
              </a:rPr>
              <a:t>Fo</a:t>
            </a:r>
            <a:r>
              <a:rPr lang="en-GB" sz="1400"/>
              <a:t>ster innovation</a:t>
            </a:r>
          </a:p>
          <a:p>
            <a:pPr marL="133350" marR="0" indent="-133350"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pPr>
            <a:endParaRPr lang="en-GB" sz="1400" i="0">
              <a:effectLst/>
            </a:endParaRPr>
          </a:p>
          <a:p>
            <a:pPr marL="133350" marR="0" indent="-133350"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pPr>
            <a:endParaRPr kumimoji="0" lang="en-US" sz="1400" i="0" u="none" strike="noStrike" kern="1200" cap="none" spc="0" normalizeH="0" baseline="0" noProof="0">
              <a:ln>
                <a:noFill/>
              </a:ln>
              <a:effectLst/>
              <a:uLnTx/>
              <a:uFillTx/>
              <a:cs typeface="Arial" panose="020B0604020202020204" pitchFamily="34" charset="0"/>
            </a:endParaRPr>
          </a:p>
        </p:txBody>
      </p:sp>
      <p:sp>
        <p:nvSpPr>
          <p:cNvPr id="13" name="ZoneTexte 2">
            <a:extLst>
              <a:ext uri="{FF2B5EF4-FFF2-40B4-BE49-F238E27FC236}">
                <a16:creationId xmlns:a16="http://schemas.microsoft.com/office/drawing/2014/main" id="{ECDBCFD3-F9FC-51CF-5239-CD0856657F6B}"/>
              </a:ext>
            </a:extLst>
          </p:cNvPr>
          <p:cNvSpPr txBox="1"/>
          <p:nvPr/>
        </p:nvSpPr>
        <p:spPr>
          <a:xfrm>
            <a:off x="8302126" y="3874055"/>
            <a:ext cx="2268060" cy="1692328"/>
          </a:xfrm>
          <a:prstGeom prst="rect">
            <a:avLst/>
          </a:prstGeom>
          <a:noFill/>
        </p:spPr>
        <p:txBody>
          <a:bodyPr wrap="square" lIns="0" tIns="0" rIns="0" bIns="0" rtlCol="0">
            <a:noAutofit/>
          </a:bodyPr>
          <a:lstStyle/>
          <a:p>
            <a:pPr marL="182563" indent="-182563">
              <a:spcAft>
                <a:spcPts val="200"/>
              </a:spcAft>
              <a:buClr>
                <a:srgbClr val="00C782"/>
              </a:buClr>
              <a:buSzPct val="100000"/>
              <a:buFont typeface="Arial" panose="020B0604020202020204" pitchFamily="34" charset="0"/>
              <a:buChar char="•"/>
            </a:pPr>
            <a:r>
              <a:rPr kumimoji="0" lang="en-GB" sz="1400" u="none" strike="noStrike" kern="1200" cap="none" spc="0" normalizeH="0" baseline="0" noProof="0">
                <a:ln>
                  <a:noFill/>
                </a:ln>
                <a:uLnTx/>
                <a:uFillTx/>
                <a:cs typeface="Arial" panose="020B0604020202020204" pitchFamily="34" charset="0"/>
              </a:rPr>
              <a:t>Create long-term value for society</a:t>
            </a:r>
            <a:endParaRPr lang="en-GB" sz="1400"/>
          </a:p>
          <a:p>
            <a:pPr marL="182563" marR="0" indent="-182563"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pPr>
            <a:r>
              <a:rPr lang="en-GB" sz="1400" i="0">
                <a:effectLst/>
              </a:rPr>
              <a:t>Have a positive social impact</a:t>
            </a:r>
          </a:p>
          <a:p>
            <a:pPr marL="182563" marR="0" indent="-182563"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pPr>
            <a:r>
              <a:rPr lang="en-GB" sz="1400"/>
              <a:t>Preserve the planet</a:t>
            </a:r>
          </a:p>
          <a:p>
            <a:pPr marL="182563" marR="0" indent="-182563"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pPr>
            <a:r>
              <a:rPr lang="en-GB" sz="1400"/>
              <a:t>Reduce inequalities</a:t>
            </a:r>
            <a:endParaRPr lang="en-GB" sz="1400" i="0">
              <a:effectLst/>
            </a:endParaRPr>
          </a:p>
          <a:p>
            <a:pPr marL="182563" marR="0" indent="-182563"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pPr>
            <a:endParaRPr kumimoji="0" lang="en-GB" sz="1400" u="none" strike="noStrike" kern="1200" cap="none" spc="0" normalizeH="0" baseline="0" noProof="0">
              <a:ln>
                <a:noFill/>
              </a:ln>
              <a:uLnTx/>
              <a:uFillTx/>
              <a:cs typeface="Arial" panose="020B0604020202020204" pitchFamily="34" charset="0"/>
            </a:endParaRPr>
          </a:p>
          <a:p>
            <a:pPr marL="182563" marR="0" indent="-182563"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pPr>
            <a:endParaRPr kumimoji="0" lang="en-US" sz="1400" i="0" u="none" strike="noStrike" kern="1200" cap="none" spc="0" normalizeH="0" baseline="0" noProof="0">
              <a:ln>
                <a:noFill/>
              </a:ln>
              <a:effectLst/>
              <a:uLnTx/>
              <a:uFillTx/>
              <a:cs typeface="Arial" panose="020B0604020202020204" pitchFamily="34" charset="0"/>
            </a:endParaRPr>
          </a:p>
        </p:txBody>
      </p:sp>
      <p:sp>
        <p:nvSpPr>
          <p:cNvPr id="8" name="TextBox 7">
            <a:extLst>
              <a:ext uri="{FF2B5EF4-FFF2-40B4-BE49-F238E27FC236}">
                <a16:creationId xmlns:a16="http://schemas.microsoft.com/office/drawing/2014/main" id="{45F3318C-3C0B-4D58-435E-88A9E767513D}"/>
              </a:ext>
            </a:extLst>
          </p:cNvPr>
          <p:cNvSpPr txBox="1"/>
          <p:nvPr/>
        </p:nvSpPr>
        <p:spPr>
          <a:xfrm>
            <a:off x="1535818" y="3152486"/>
            <a:ext cx="2361236" cy="338554"/>
          </a:xfrm>
          <a:prstGeom prst="rect">
            <a:avLst/>
          </a:prstGeom>
          <a:noFill/>
        </p:spPr>
        <p:txBody>
          <a:bodyPr wrap="square">
            <a:spAutoFit/>
          </a:bodyPr>
          <a:lstStyle/>
          <a:p>
            <a:pPr algn="ctr">
              <a:spcAft>
                <a:spcPts val="200"/>
              </a:spcAft>
              <a:buClr>
                <a:srgbClr val="00C782"/>
              </a:buClr>
              <a:buSzPct val="100000"/>
            </a:pPr>
            <a:r>
              <a:rPr kumimoji="0" lang="en-GB" sz="1600" i="1" u="none" strike="noStrike" kern="1200" cap="none" spc="0" normalizeH="0" baseline="0" noProof="0">
                <a:ln>
                  <a:noFill/>
                </a:ln>
                <a:uLnTx/>
                <a:uFillTx/>
                <a:cs typeface="Arial" panose="020B0604020202020204" pitchFamily="34" charset="0"/>
              </a:rPr>
              <a:t>“performance”</a:t>
            </a:r>
          </a:p>
        </p:txBody>
      </p:sp>
      <p:sp>
        <p:nvSpPr>
          <p:cNvPr id="10" name="TextBox 9">
            <a:extLst>
              <a:ext uri="{FF2B5EF4-FFF2-40B4-BE49-F238E27FC236}">
                <a16:creationId xmlns:a16="http://schemas.microsoft.com/office/drawing/2014/main" id="{4822BD81-5D03-D1AA-D665-1480630C64A3}"/>
              </a:ext>
            </a:extLst>
          </p:cNvPr>
          <p:cNvSpPr txBox="1"/>
          <p:nvPr/>
        </p:nvSpPr>
        <p:spPr>
          <a:xfrm>
            <a:off x="8146203" y="3152486"/>
            <a:ext cx="2361236" cy="338554"/>
          </a:xfrm>
          <a:prstGeom prst="rect">
            <a:avLst/>
          </a:prstGeom>
          <a:noFill/>
        </p:spPr>
        <p:txBody>
          <a:bodyPr wrap="square">
            <a:spAutoFit/>
          </a:bodyPr>
          <a:lstStyle/>
          <a:p>
            <a:pPr algn="ctr">
              <a:spcAft>
                <a:spcPts val="200"/>
              </a:spcAft>
              <a:buClr>
                <a:srgbClr val="00C782"/>
              </a:buClr>
              <a:buSzPct val="100000"/>
            </a:pPr>
            <a:r>
              <a:rPr kumimoji="0" lang="en-GB" sz="1600" i="1" u="none" strike="noStrike" kern="1200" cap="none" spc="0" normalizeH="0" baseline="0" noProof="0">
                <a:ln>
                  <a:noFill/>
                </a:ln>
                <a:uLnTx/>
                <a:uFillTx/>
                <a:cs typeface="Arial" panose="020B0604020202020204" pitchFamily="34" charset="0"/>
              </a:rPr>
              <a:t>“impact”</a:t>
            </a:r>
          </a:p>
        </p:txBody>
      </p:sp>
    </p:spTree>
    <p:extLst>
      <p:ext uri="{BB962C8B-B14F-4D97-AF65-F5344CB8AC3E}">
        <p14:creationId xmlns:p14="http://schemas.microsoft.com/office/powerpoint/2010/main" val="2969534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Diagonal Corner of Rectangle 10">
            <a:extLst>
              <a:ext uri="{FF2B5EF4-FFF2-40B4-BE49-F238E27FC236}">
                <a16:creationId xmlns:a16="http://schemas.microsoft.com/office/drawing/2014/main" id="{17200076-A884-C5FF-BBDB-91928708D5B6}"/>
              </a:ext>
            </a:extLst>
          </p:cNvPr>
          <p:cNvSpPr/>
          <p:nvPr/>
        </p:nvSpPr>
        <p:spPr>
          <a:xfrm>
            <a:off x="550861" y="1354713"/>
            <a:ext cx="3701786" cy="49293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en-US" sz="1200" b="1">
              <a:solidFill>
                <a:schemeClr val="bg1"/>
              </a:solidFill>
              <a:latin typeface="Arial" panose="020B0604020202020204" pitchFamily="34" charset="0"/>
              <a:cs typeface="Arial" panose="020B0604020202020204" pitchFamily="34" charset="0"/>
            </a:endParaRPr>
          </a:p>
        </p:txBody>
      </p:sp>
      <p:sp>
        <p:nvSpPr>
          <p:cNvPr id="15" name="Snip Diagonal Corner of Rectangle 14">
            <a:extLst>
              <a:ext uri="{FF2B5EF4-FFF2-40B4-BE49-F238E27FC236}">
                <a16:creationId xmlns:a16="http://schemas.microsoft.com/office/drawing/2014/main" id="{56BFAED9-D04B-542E-BAC4-0F172EC61DE1}"/>
              </a:ext>
            </a:extLst>
          </p:cNvPr>
          <p:cNvSpPr/>
          <p:nvPr/>
        </p:nvSpPr>
        <p:spPr>
          <a:xfrm>
            <a:off x="4487674" y="1354713"/>
            <a:ext cx="3829476" cy="492933"/>
          </a:xfrm>
          <a:prstGeom prst="snip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en-US" sz="1200" b="1">
              <a:solidFill>
                <a:schemeClr val="bg1"/>
              </a:solidFill>
              <a:latin typeface="Arial" panose="020B0604020202020204" pitchFamily="34" charset="0"/>
              <a:cs typeface="Arial" panose="020B0604020202020204" pitchFamily="34" charset="0"/>
            </a:endParaRPr>
          </a:p>
        </p:txBody>
      </p:sp>
      <p:graphicFrame>
        <p:nvGraphicFramePr>
          <p:cNvPr id="16" name="think-cell data - do not delete" hidden="1">
            <a:extLst>
              <a:ext uri="{FF2B5EF4-FFF2-40B4-BE49-F238E27FC236}">
                <a16:creationId xmlns:a16="http://schemas.microsoft.com/office/drawing/2014/main" id="{C727E73F-E0EF-A81A-6A43-17E1D99034E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6" name="think-cell data - do not delete" hidden="1">
                        <a:extLst>
                          <a:ext uri="{FF2B5EF4-FFF2-40B4-BE49-F238E27FC236}">
                            <a16:creationId xmlns:a16="http://schemas.microsoft.com/office/drawing/2014/main" id="{C727E73F-E0EF-A81A-6A43-17E1D99034E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73145520-D2A2-1A4C-1886-ADD6FB942555}"/>
              </a:ext>
            </a:extLst>
          </p:cNvPr>
          <p:cNvSpPr>
            <a:spLocks noGrp="1"/>
          </p:cNvSpPr>
          <p:nvPr>
            <p:ph type="title"/>
          </p:nvPr>
        </p:nvSpPr>
        <p:spPr>
          <a:xfrm>
            <a:off x="550861" y="348633"/>
            <a:ext cx="8203542" cy="627844"/>
          </a:xfrm>
        </p:spPr>
        <p:txBody>
          <a:bodyPr vert="horz"/>
          <a:lstStyle/>
          <a:p>
            <a:r>
              <a:rPr lang="en-US"/>
              <a:t>We deliver our purpose that through 3 interlinked businesses</a:t>
            </a:r>
          </a:p>
        </p:txBody>
      </p:sp>
      <p:pic>
        <p:nvPicPr>
          <p:cNvPr id="6" name="Espace réservé du contenu 5">
            <a:extLst>
              <a:ext uri="{FF2B5EF4-FFF2-40B4-BE49-F238E27FC236}">
                <a16:creationId xmlns:a16="http://schemas.microsoft.com/office/drawing/2014/main" id="{08C92AB0-B5DD-A1F4-1CE6-873807B2C203}"/>
              </a:ext>
            </a:extLst>
          </p:cNvPr>
          <p:cNvPicPr>
            <a:picLocks noGrp="1" noChangeAspect="1"/>
          </p:cNvPicPr>
          <p:nvPr>
            <p:ph sz="quarter" idx="18"/>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33671"/>
          <a:stretch/>
        </p:blipFill>
        <p:spPr>
          <a:xfrm>
            <a:off x="9624392" y="214062"/>
            <a:ext cx="2088232" cy="823691"/>
          </a:xfrm>
        </p:spPr>
      </p:pic>
      <p:sp>
        <p:nvSpPr>
          <p:cNvPr id="4" name="Espace réservé du numéro de diapositive 3">
            <a:extLst>
              <a:ext uri="{FF2B5EF4-FFF2-40B4-BE49-F238E27FC236}">
                <a16:creationId xmlns:a16="http://schemas.microsoft.com/office/drawing/2014/main" id="{6C88217E-F071-09C1-86FA-0F1D3591A521}"/>
              </a:ext>
            </a:extLst>
          </p:cNvPr>
          <p:cNvSpPr>
            <a:spLocks noGrp="1"/>
          </p:cNvSpPr>
          <p:nvPr>
            <p:ph type="sldNum" sz="quarter" idx="12"/>
          </p:nvPr>
        </p:nvSpPr>
        <p:spPr/>
        <p:txBody>
          <a:bodyPr/>
          <a:lstStyle/>
          <a:p>
            <a:fld id="{27D40A0C-669C-7745-8A4B-A0A60E70B612}" type="slidenum">
              <a:rPr lang="fr-FR" smtClean="0"/>
              <a:t>3</a:t>
            </a:fld>
            <a:endParaRPr lang="fr-FR"/>
          </a:p>
        </p:txBody>
      </p:sp>
      <p:sp>
        <p:nvSpPr>
          <p:cNvPr id="7" name="ZoneTexte 6">
            <a:extLst>
              <a:ext uri="{FF2B5EF4-FFF2-40B4-BE49-F238E27FC236}">
                <a16:creationId xmlns:a16="http://schemas.microsoft.com/office/drawing/2014/main" id="{E3929299-33B8-79E6-F53F-B1A5053E8CE1}"/>
              </a:ext>
            </a:extLst>
          </p:cNvPr>
          <p:cNvSpPr txBox="1"/>
          <p:nvPr/>
        </p:nvSpPr>
        <p:spPr>
          <a:xfrm>
            <a:off x="550864" y="1941057"/>
            <a:ext cx="3701786" cy="492933"/>
          </a:xfrm>
          <a:prstGeom prst="rect">
            <a:avLst/>
          </a:prstGeom>
          <a:noFill/>
        </p:spPr>
        <p:txBody>
          <a:bodyPr wrap="square" lIns="0" tIns="0" rIns="0" bIns="0" rtlCol="0">
            <a:noAutofit/>
          </a:bodyPr>
          <a:lstStyle/>
          <a:p>
            <a:pPr marR="0" defTabSz="914400" rtl="0" eaLnBrk="1" fontAlgn="auto" latinLnBrk="0" hangingPunct="1">
              <a:lnSpc>
                <a:spcPct val="100000"/>
              </a:lnSpc>
              <a:spcBef>
                <a:spcPts val="0"/>
              </a:spcBef>
              <a:spcAft>
                <a:spcPts val="200"/>
              </a:spcAft>
              <a:buClr>
                <a:srgbClr val="00C782"/>
              </a:buClr>
              <a:buSzPct val="100000"/>
              <a:tabLst/>
            </a:pPr>
            <a: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Advise companies and organizations </a:t>
            </a:r>
            <a:r>
              <a:rPr lang="en-US" sz="1400" b="1">
                <a:solidFill>
                  <a:schemeClr val="tx2"/>
                </a:solidFill>
                <a:latin typeface="Arial" panose="020B0604020202020204" pitchFamily="34" charset="0"/>
                <a:cs typeface="Arial" panose="020B0604020202020204" pitchFamily="34" charset="0"/>
              </a:rPr>
              <a:t>to find the balance between performance and impact</a:t>
            </a:r>
            <a:endPar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8" name="ZoneTexte 7">
            <a:extLst>
              <a:ext uri="{FF2B5EF4-FFF2-40B4-BE49-F238E27FC236}">
                <a16:creationId xmlns:a16="http://schemas.microsoft.com/office/drawing/2014/main" id="{E3A94B13-0200-4EBE-74C0-117F166FE84B}"/>
              </a:ext>
            </a:extLst>
          </p:cNvPr>
          <p:cNvSpPr txBox="1"/>
          <p:nvPr/>
        </p:nvSpPr>
        <p:spPr>
          <a:xfrm>
            <a:off x="4487674" y="1933268"/>
            <a:ext cx="3606066" cy="492933"/>
          </a:xfrm>
          <a:prstGeom prst="rect">
            <a:avLst/>
          </a:prstGeom>
          <a:noFill/>
        </p:spPr>
        <p:txBody>
          <a:bodyPr wrap="square" lIns="0" tIns="0" rIns="0" bIns="0" rtlCol="0">
            <a:noAutofit/>
          </a:bodyPr>
          <a:lstStyle/>
          <a:p>
            <a:pPr marR="0" defTabSz="914400" rtl="0" eaLnBrk="1" fontAlgn="auto" latinLnBrk="0" hangingPunct="1">
              <a:lnSpc>
                <a:spcPct val="100000"/>
              </a:lnSpc>
              <a:spcBef>
                <a:spcPts val="0"/>
              </a:spcBef>
              <a:spcAft>
                <a:spcPts val="200"/>
              </a:spcAft>
              <a:buClr>
                <a:srgbClr val="00C782"/>
              </a:buClr>
              <a:buSzPct val="100000"/>
              <a:tabLst/>
            </a:pPr>
            <a:r>
              <a:rPr kumimoji="0" lang="en-US" sz="1400" b="1" i="0" u="none" strike="noStrike" kern="1200" cap="none" spc="0" normalizeH="0" baseline="0" noProof="0">
                <a:ln>
                  <a:noFill/>
                </a:ln>
                <a:solidFill>
                  <a:schemeClr val="accent4"/>
                </a:solidFill>
                <a:effectLst/>
                <a:uLnTx/>
                <a:uFillTx/>
                <a:latin typeface="Arial" panose="020B0604020202020204" pitchFamily="34" charset="0"/>
                <a:ea typeface="+mn-ea"/>
                <a:cs typeface="Arial" panose="020B0604020202020204" pitchFamily="34" charset="0"/>
              </a:rPr>
              <a:t>Shape a future generation of leaders who will embrace careers that balance impact and performance</a:t>
            </a:r>
          </a:p>
        </p:txBody>
      </p:sp>
      <p:sp>
        <p:nvSpPr>
          <p:cNvPr id="10" name="ZoneTexte 9">
            <a:extLst>
              <a:ext uri="{FF2B5EF4-FFF2-40B4-BE49-F238E27FC236}">
                <a16:creationId xmlns:a16="http://schemas.microsoft.com/office/drawing/2014/main" id="{6CA0DF39-DFC1-AB53-6BAA-CBAA647F3839}"/>
              </a:ext>
            </a:extLst>
          </p:cNvPr>
          <p:cNvSpPr txBox="1"/>
          <p:nvPr/>
        </p:nvSpPr>
        <p:spPr>
          <a:xfrm>
            <a:off x="4487674" y="2708920"/>
            <a:ext cx="3805249" cy="2605502"/>
          </a:xfrm>
          <a:prstGeom prst="rect">
            <a:avLst/>
          </a:prstGeom>
          <a:noFill/>
        </p:spPr>
        <p:txBody>
          <a:bodyPr wrap="square" lIns="0" tIns="0" rIns="0" bIns="0" rtlCol="0">
            <a:noAutofit/>
          </a:bodyPr>
          <a:lstStyle/>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400" b="1">
                <a:latin typeface="Arial" panose="020B0604020202020204" pitchFamily="34" charset="0"/>
                <a:cs typeface="Arial" panose="020B0604020202020204" pitchFamily="34" charset="0"/>
              </a:rPr>
              <a:t>In-person student programs sponsored by corporate partners</a:t>
            </a:r>
            <a:r>
              <a:rPr lang="en-US" sz="1400">
                <a:latin typeface="Arial" panose="020B0604020202020204" pitchFamily="34" charset="0"/>
                <a:cs typeface="Arial" panose="020B0604020202020204" pitchFamily="34" charset="0"/>
              </a:rPr>
              <a:t>: talented students, trained by consultants for 12 months, with a 6-month internship at a sponsor’s strategy department service</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40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400" b="1">
                <a:latin typeface="Arial" panose="020B0604020202020204" pitchFamily="34" charset="0"/>
                <a:cs typeface="Arial" panose="020B0604020202020204" pitchFamily="34" charset="0"/>
              </a:rPr>
              <a:t>Hybrid student programs</a:t>
            </a:r>
            <a:r>
              <a:rPr lang="en-US" sz="1400">
                <a:latin typeface="Arial" panose="020B0604020202020204" pitchFamily="34" charset="0"/>
                <a:cs typeface="Arial" panose="020B0604020202020204" pitchFamily="34" charset="0"/>
              </a:rPr>
              <a:t>:</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Future Leaders program turns bright university students worldwide into DWDG leaders, by a series of intensive training, workshop, imbibed of corporate and leadership skills on real projects</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400">
              <a:latin typeface="Arial" panose="020B0604020202020204" pitchFamily="34" charset="0"/>
              <a:cs typeface="Arial" panose="020B0604020202020204" pitchFamily="34" charset="0"/>
            </a:endParaRPr>
          </a:p>
          <a:p>
            <a:pPr marL="171450" indent="-171450">
              <a:spcAft>
                <a:spcPts val="200"/>
              </a:spcAft>
              <a:buClr>
                <a:srgbClr val="00C782"/>
              </a:buClr>
              <a:buSzPct val="100000"/>
              <a:buFont typeface="Arial" panose="020B0604020202020204" pitchFamily="34" charset="0"/>
              <a:buChar char="•"/>
            </a:pPr>
            <a:r>
              <a:rPr lang="en-US" sz="1400" b="1">
                <a:latin typeface="Arial" panose="020B0604020202020204" pitchFamily="34" charset="0"/>
                <a:cs typeface="Arial" panose="020B0604020202020204" pitchFamily="34" charset="0"/>
              </a:rPr>
              <a:t>Executive education</a:t>
            </a:r>
            <a:r>
              <a:rPr lang="en-US" sz="1400">
                <a:latin typeface="Arial" panose="020B0604020202020204" pitchFamily="34" charset="0"/>
                <a:cs typeface="Arial" panose="020B0604020202020204" pitchFamily="34" charset="0"/>
              </a:rPr>
              <a:t>: Tailored program and activities for leaders to trigger a societal transformation from within their organizations</a:t>
            </a:r>
            <a:endParaRPr kumimoji="0" lang="en-US"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4" name="Content Placeholder 5">
            <a:extLst>
              <a:ext uri="{FF2B5EF4-FFF2-40B4-BE49-F238E27FC236}">
                <a16:creationId xmlns:a16="http://schemas.microsoft.com/office/drawing/2014/main" id="{7C179667-0D4C-7DE6-14F5-F9F3B52983DF}"/>
              </a:ext>
            </a:extLst>
          </p:cNvPr>
          <p:cNvSpPr txBox="1">
            <a:spLocks/>
          </p:cNvSpPr>
          <p:nvPr/>
        </p:nvSpPr>
        <p:spPr>
          <a:xfrm>
            <a:off x="551278" y="2761944"/>
            <a:ext cx="3805248" cy="2538598"/>
          </a:xfrm>
          <a:prstGeom prst="rect">
            <a:avLst/>
          </a:prstGeom>
        </p:spPr>
        <p:txBody>
          <a:bodyPr vert="horz" lIns="0" tIns="0" rIns="0" bIns="0" rtlCol="0">
            <a:noAutofit/>
          </a:bodyPr>
          <a:lstStyle>
            <a:lvl1pPr marL="177800" indent="-174625" algn="l" defTabSz="914400" rtl="0" eaLnBrk="1" latinLnBrk="0" hangingPunct="1">
              <a:lnSpc>
                <a:spcPct val="100000"/>
              </a:lnSpc>
              <a:spcBef>
                <a:spcPts val="0"/>
              </a:spcBef>
              <a:spcAft>
                <a:spcPts val="200"/>
              </a:spcAft>
              <a:buClr>
                <a:schemeClr val="tx2"/>
              </a:buClr>
              <a:buSzPct val="100000"/>
              <a:buFont typeface="System Font Regular"/>
              <a:buChar char="•"/>
              <a:tabLst>
                <a:tab pos="219075" algn="l"/>
              </a:tabLst>
              <a:defRPr sz="1200" kern="1200">
                <a:solidFill>
                  <a:schemeClr val="tx1"/>
                </a:solidFill>
                <a:latin typeface="Arial" panose="020B0604020202020204" pitchFamily="34" charset="0"/>
                <a:ea typeface="+mn-ea"/>
                <a:cs typeface="Arial" panose="020B0604020202020204" pitchFamily="34" charset="0"/>
              </a:defRPr>
            </a:lvl1pPr>
            <a:lvl2pPr marL="355600" indent="-17780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2pPr>
            <a:lvl3pPr marL="488950"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3pPr>
            <a:lvl4pPr marL="623888" indent="-134938" algn="l" defTabSz="914400" rtl="0" eaLnBrk="1" latinLnBrk="0" hangingPunct="1">
              <a:lnSpc>
                <a:spcPct val="100000"/>
              </a:lnSpc>
              <a:spcBef>
                <a:spcPts val="0"/>
              </a:spcBef>
              <a:spcAft>
                <a:spcPts val="200"/>
              </a:spcAft>
              <a:buClr>
                <a:schemeClr val="tx2"/>
              </a:buClr>
              <a:buSzPct val="100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757238"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Deliver </a:t>
            </a:r>
            <a:r>
              <a:rPr lang="en-US" sz="1400" b="1"/>
              <a:t>high quality advisory</a:t>
            </a:r>
            <a:r>
              <a:rPr lang="en-US" sz="1400"/>
              <a:t>, with former top management consulting firm employees, at a </a:t>
            </a:r>
            <a:r>
              <a:rPr lang="en-US" sz="1400" b="1"/>
              <a:t>competitive price</a:t>
            </a:r>
          </a:p>
          <a:p>
            <a:endParaRPr lang="en-US" sz="1400"/>
          </a:p>
          <a:p>
            <a:r>
              <a:rPr lang="en-US" sz="1400"/>
              <a:t>Bring </a:t>
            </a:r>
            <a:r>
              <a:rPr lang="en-US" sz="1400" b="1"/>
              <a:t>functional expertise </a:t>
            </a:r>
            <a:r>
              <a:rPr lang="en-US" sz="1400"/>
              <a:t>on Do Well Do Good topics (e.g., climate, circular economy) and </a:t>
            </a:r>
            <a:r>
              <a:rPr lang="en-US" sz="1400" b="1"/>
              <a:t>industry expertise </a:t>
            </a:r>
            <a:r>
              <a:rPr lang="en-US" sz="1400"/>
              <a:t>on our sectors (e.g., Energy, Mobility, Construction)</a:t>
            </a:r>
          </a:p>
          <a:p>
            <a:endParaRPr lang="en-US" sz="1400"/>
          </a:p>
          <a:p>
            <a:r>
              <a:rPr lang="en-US" sz="1400"/>
              <a:t>Bring our </a:t>
            </a:r>
            <a:r>
              <a:rPr lang="en-US" sz="1400" b="1"/>
              <a:t>Do Well Do Good </a:t>
            </a:r>
            <a:r>
              <a:rPr lang="en-US" sz="1400"/>
              <a:t>values, to define purpose, align governance and leadership with long-term projects of organizations</a:t>
            </a:r>
          </a:p>
        </p:txBody>
      </p:sp>
      <p:sp>
        <p:nvSpPr>
          <p:cNvPr id="25" name="Google Shape;611;p12">
            <a:extLst>
              <a:ext uri="{FF2B5EF4-FFF2-40B4-BE49-F238E27FC236}">
                <a16:creationId xmlns:a16="http://schemas.microsoft.com/office/drawing/2014/main" id="{D6260BB1-FF28-2EFB-186A-033FB689559C}"/>
              </a:ext>
            </a:extLst>
          </p:cNvPr>
          <p:cNvSpPr/>
          <p:nvPr/>
        </p:nvSpPr>
        <p:spPr>
          <a:xfrm>
            <a:off x="1038469" y="5640420"/>
            <a:ext cx="2515877" cy="420770"/>
          </a:xfrm>
          <a:prstGeom prst="roundRect">
            <a:avLst/>
          </a:prstGeom>
          <a:solidFill>
            <a:schemeClr val="accent2"/>
          </a:solidFill>
          <a:ln>
            <a:noFill/>
          </a:ln>
        </p:spPr>
        <p:txBody>
          <a:bodyPr spcFirstLastPara="1" wrap="square" lIns="36000" tIns="36000" rIns="36000" bIns="36000" anchor="ctr" anchorCtr="0">
            <a:noAutofit/>
          </a:bodyPr>
          <a:lstStyle/>
          <a:p>
            <a:pPr marL="0" marR="0" lvl="0" indent="0" algn="ctr" rtl="0">
              <a:spcBef>
                <a:spcPts val="0"/>
              </a:spcBef>
              <a:spcAft>
                <a:spcPts val="0"/>
              </a:spcAft>
              <a:buClr>
                <a:schemeClr val="lt1"/>
              </a:buClr>
              <a:buSzPts val="1200"/>
              <a:buFont typeface="Arial"/>
              <a:buNone/>
            </a:pPr>
            <a:r>
              <a:rPr lang="en-AU" sz="1200" b="1">
                <a:solidFill>
                  <a:schemeClr val="lt1"/>
                </a:solidFill>
                <a:latin typeface="Arial"/>
                <a:ea typeface="Arial"/>
                <a:cs typeface="Arial"/>
                <a:sym typeface="Arial"/>
              </a:rPr>
              <a:t>Consultants dedicate 10% of their time to education programs</a:t>
            </a:r>
            <a:endParaRPr lang="en-AU" sz="2000">
              <a:solidFill>
                <a:schemeClr val="dk1"/>
              </a:solidFill>
              <a:latin typeface="Arial"/>
              <a:ea typeface="Arial"/>
              <a:cs typeface="Arial"/>
              <a:sym typeface="Arial"/>
            </a:endParaRPr>
          </a:p>
        </p:txBody>
      </p:sp>
      <p:sp>
        <p:nvSpPr>
          <p:cNvPr id="26" name="Bent Arrow 25">
            <a:extLst>
              <a:ext uri="{FF2B5EF4-FFF2-40B4-BE49-F238E27FC236}">
                <a16:creationId xmlns:a16="http://schemas.microsoft.com/office/drawing/2014/main" id="{72CAF476-BE8F-A144-B42A-2B2702DCBFAE}"/>
              </a:ext>
            </a:extLst>
          </p:cNvPr>
          <p:cNvSpPr/>
          <p:nvPr/>
        </p:nvSpPr>
        <p:spPr>
          <a:xfrm rot="7808135" flipH="1">
            <a:off x="3617467" y="5768850"/>
            <a:ext cx="647840" cy="539791"/>
          </a:xfrm>
          <a:prstGeom prst="bentArrow">
            <a:avLst>
              <a:gd name="adj1" fmla="val 15856"/>
              <a:gd name="adj2" fmla="val 26544"/>
              <a:gd name="adj3" fmla="val 25000"/>
              <a:gd name="adj4" fmla="val 8138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en-US" sz="1200" b="1">
              <a:solidFill>
                <a:schemeClr val="bg1"/>
              </a:solidFill>
              <a:latin typeface="Arial" panose="020B0604020202020204" pitchFamily="34" charset="0"/>
              <a:cs typeface="Arial" panose="020B0604020202020204" pitchFamily="34" charset="0"/>
            </a:endParaRPr>
          </a:p>
        </p:txBody>
      </p:sp>
      <p:sp>
        <p:nvSpPr>
          <p:cNvPr id="12" name="ZoneTexte 6">
            <a:extLst>
              <a:ext uri="{FF2B5EF4-FFF2-40B4-BE49-F238E27FC236}">
                <a16:creationId xmlns:a16="http://schemas.microsoft.com/office/drawing/2014/main" id="{21E814CC-D78F-3817-64D9-67E66EF8CBA3}"/>
              </a:ext>
            </a:extLst>
          </p:cNvPr>
          <p:cNvSpPr txBox="1"/>
          <p:nvPr/>
        </p:nvSpPr>
        <p:spPr>
          <a:xfrm>
            <a:off x="566098" y="1464940"/>
            <a:ext cx="3458397" cy="492933"/>
          </a:xfrm>
          <a:prstGeom prst="rect">
            <a:avLst/>
          </a:prstGeom>
          <a:noFill/>
        </p:spPr>
        <p:txBody>
          <a:bodyPr wrap="square" lIns="0" tIns="0" rIns="0" bIns="0" rtlCol="0">
            <a:noAutofit/>
          </a:bodyPr>
          <a:lstStyle/>
          <a:p>
            <a:pPr marR="0" algn="ctr" defTabSz="914400" rtl="0" eaLnBrk="1" fontAlgn="auto" latinLnBrk="0" hangingPunct="1">
              <a:lnSpc>
                <a:spcPct val="100000"/>
              </a:lnSpc>
              <a:spcBef>
                <a:spcPts val="0"/>
              </a:spcBef>
              <a:spcAft>
                <a:spcPts val="200"/>
              </a:spcAft>
              <a:buClr>
                <a:srgbClr val="00C782"/>
              </a:buClr>
              <a:buSzPct val="100000"/>
              <a:tabLst/>
            </a:pPr>
            <a:r>
              <a:rPr kumimoji="0" lang="en-US" sz="2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Strategic Consulting</a:t>
            </a:r>
          </a:p>
        </p:txBody>
      </p:sp>
      <p:sp>
        <p:nvSpPr>
          <p:cNvPr id="13" name="ZoneTexte 7">
            <a:extLst>
              <a:ext uri="{FF2B5EF4-FFF2-40B4-BE49-F238E27FC236}">
                <a16:creationId xmlns:a16="http://schemas.microsoft.com/office/drawing/2014/main" id="{D2D44673-C74E-56D3-2F4B-50DE8AA69EC0}"/>
              </a:ext>
            </a:extLst>
          </p:cNvPr>
          <p:cNvSpPr txBox="1"/>
          <p:nvPr/>
        </p:nvSpPr>
        <p:spPr>
          <a:xfrm>
            <a:off x="4294661" y="1464940"/>
            <a:ext cx="3829476" cy="492933"/>
          </a:xfrm>
          <a:prstGeom prst="rect">
            <a:avLst/>
          </a:prstGeom>
          <a:noFill/>
        </p:spPr>
        <p:txBody>
          <a:bodyPr wrap="square" lIns="0" tIns="0" rIns="0" bIns="0" rtlCol="0">
            <a:noAutofit/>
          </a:bodyPr>
          <a:lstStyle/>
          <a:p>
            <a:pPr marR="0" algn="ctr" defTabSz="914400" rtl="0" eaLnBrk="1" fontAlgn="auto" latinLnBrk="0" hangingPunct="1">
              <a:lnSpc>
                <a:spcPct val="100000"/>
              </a:lnSpc>
              <a:spcBef>
                <a:spcPts val="0"/>
              </a:spcBef>
              <a:spcAft>
                <a:spcPts val="200"/>
              </a:spcAft>
              <a:buClr>
                <a:srgbClr val="00C782"/>
              </a:buClr>
              <a:buSzPct val="100000"/>
              <a:tabLst/>
            </a:pPr>
            <a:r>
              <a:rPr kumimoji="0" lang="en-US" sz="2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Education</a:t>
            </a:r>
          </a:p>
        </p:txBody>
      </p:sp>
      <p:sp>
        <p:nvSpPr>
          <p:cNvPr id="5" name="Snip Diagonal Corner of Rectangle 10">
            <a:extLst>
              <a:ext uri="{FF2B5EF4-FFF2-40B4-BE49-F238E27FC236}">
                <a16:creationId xmlns:a16="http://schemas.microsoft.com/office/drawing/2014/main" id="{A68156D3-3546-8C01-D2CA-6CEBDE535378}"/>
              </a:ext>
            </a:extLst>
          </p:cNvPr>
          <p:cNvSpPr/>
          <p:nvPr/>
        </p:nvSpPr>
        <p:spPr>
          <a:xfrm>
            <a:off x="8552177" y="1354713"/>
            <a:ext cx="3088135" cy="492933"/>
          </a:xfrm>
          <a:prstGeom prst="snip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en-US" sz="1200" b="1">
              <a:solidFill>
                <a:schemeClr val="bg1"/>
              </a:solidFill>
              <a:latin typeface="Arial" panose="020B0604020202020204" pitchFamily="34" charset="0"/>
              <a:cs typeface="Arial" panose="020B0604020202020204" pitchFamily="34" charset="0"/>
            </a:endParaRPr>
          </a:p>
        </p:txBody>
      </p:sp>
      <p:sp>
        <p:nvSpPr>
          <p:cNvPr id="17" name="ZoneTexte 7">
            <a:extLst>
              <a:ext uri="{FF2B5EF4-FFF2-40B4-BE49-F238E27FC236}">
                <a16:creationId xmlns:a16="http://schemas.microsoft.com/office/drawing/2014/main" id="{2CC0195B-6F0E-AABE-DB90-2A7DB41297E8}"/>
              </a:ext>
            </a:extLst>
          </p:cNvPr>
          <p:cNvSpPr txBox="1"/>
          <p:nvPr/>
        </p:nvSpPr>
        <p:spPr>
          <a:xfrm>
            <a:off x="8532922" y="1464940"/>
            <a:ext cx="3060843" cy="492933"/>
          </a:xfrm>
          <a:prstGeom prst="rect">
            <a:avLst/>
          </a:prstGeom>
          <a:noFill/>
        </p:spPr>
        <p:txBody>
          <a:bodyPr wrap="square" lIns="0" tIns="0" rIns="0" bIns="0" rtlCol="0">
            <a:noAutofit/>
          </a:bodyPr>
          <a:lstStyle/>
          <a:p>
            <a:pPr marR="0" algn="ctr" defTabSz="914400" rtl="0" eaLnBrk="1" fontAlgn="auto" latinLnBrk="0" hangingPunct="1">
              <a:lnSpc>
                <a:spcPct val="100000"/>
              </a:lnSpc>
              <a:spcBef>
                <a:spcPts val="0"/>
              </a:spcBef>
              <a:spcAft>
                <a:spcPts val="200"/>
              </a:spcAft>
              <a:buClr>
                <a:srgbClr val="00C782"/>
              </a:buClr>
              <a:buSzPct val="100000"/>
              <a:tabLst/>
            </a:pPr>
            <a:r>
              <a:rPr lang="en-US" sz="2000" b="1">
                <a:solidFill>
                  <a:schemeClr val="bg1"/>
                </a:solidFill>
                <a:latin typeface="Arial" panose="020B0604020202020204" pitchFamily="34" charset="0"/>
                <a:cs typeface="Arial" panose="020B0604020202020204" pitchFamily="34" charset="0"/>
              </a:rPr>
              <a:t>Ventures</a:t>
            </a:r>
            <a:endParaRPr kumimoji="0" lang="en-US" sz="2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9" name="ZoneTexte 18">
            <a:extLst>
              <a:ext uri="{FF2B5EF4-FFF2-40B4-BE49-F238E27FC236}">
                <a16:creationId xmlns:a16="http://schemas.microsoft.com/office/drawing/2014/main" id="{0EFEB112-B6B2-975E-8570-AEC7887EFC4B}"/>
              </a:ext>
            </a:extLst>
          </p:cNvPr>
          <p:cNvSpPr txBox="1"/>
          <p:nvPr/>
        </p:nvSpPr>
        <p:spPr>
          <a:xfrm>
            <a:off x="8579678" y="2708920"/>
            <a:ext cx="3060843" cy="2605502"/>
          </a:xfrm>
          <a:prstGeom prst="rect">
            <a:avLst/>
          </a:prstGeom>
          <a:noFill/>
        </p:spPr>
        <p:txBody>
          <a:bodyPr wrap="square" lIns="0" tIns="0" rIns="0" bIns="0" rtlCol="0">
            <a:noAutofit/>
          </a:bodyPr>
          <a:lstStyle/>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400" b="1">
                <a:latin typeface="Arial" panose="020B0604020202020204" pitchFamily="34" charset="0"/>
                <a:cs typeface="Arial" panose="020B0604020202020204" pitchFamily="34" charset="0"/>
              </a:rPr>
              <a:t>Financing</a:t>
            </a:r>
            <a:r>
              <a:rPr lang="en-US" sz="1400">
                <a:latin typeface="Arial" panose="020B0604020202020204" pitchFamily="34" charset="0"/>
                <a:cs typeface="Arial" panose="020B0604020202020204" pitchFamily="34" charset="0"/>
              </a:rPr>
              <a:t>: Within our education programs, we select the most promising start-ups committed to do well do good and accompany them for 1 year through financing &amp; mentoring</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40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400" b="1">
                <a:latin typeface="Arial" panose="020B0604020202020204" pitchFamily="34" charset="0"/>
                <a:cs typeface="Arial" panose="020B0604020202020204" pitchFamily="34" charset="0"/>
              </a:rPr>
              <a:t>Training: </a:t>
            </a:r>
            <a:r>
              <a:rPr lang="en-US" sz="1400">
                <a:latin typeface="Arial" panose="020B0604020202020204" pitchFamily="34" charset="0"/>
                <a:cs typeface="Arial" panose="020B0604020202020204" pitchFamily="34" charset="0"/>
              </a:rPr>
              <a:t>We train entrepreneurs to create a business plan, to pitch in front of investors, completed by corporate finance skills and others. </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40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400" b="1">
                <a:latin typeface="Arial" panose="020B0604020202020204" pitchFamily="34" charset="0"/>
                <a:cs typeface="Arial" panose="020B0604020202020204" pitchFamily="34" charset="0"/>
              </a:rPr>
              <a:t>Advise: </a:t>
            </a:r>
            <a:r>
              <a:rPr lang="en-US" sz="1400">
                <a:latin typeface="Arial" panose="020B0604020202020204" pitchFamily="34" charset="0"/>
                <a:cs typeface="Arial" panose="020B0604020202020204" pitchFamily="34" charset="0"/>
              </a:rPr>
              <a:t>We provide advisory to start-ups who want to add more impact to the core of their business, through our areas of expertise</a:t>
            </a:r>
            <a:endParaRPr kumimoji="0" lang="en-US" sz="14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 name="ZoneTexte 7">
            <a:extLst>
              <a:ext uri="{FF2B5EF4-FFF2-40B4-BE49-F238E27FC236}">
                <a16:creationId xmlns:a16="http://schemas.microsoft.com/office/drawing/2014/main" id="{78F5FF35-4215-4FEC-49B3-12C1F0892F6A}"/>
              </a:ext>
            </a:extLst>
          </p:cNvPr>
          <p:cNvSpPr txBox="1"/>
          <p:nvPr/>
        </p:nvSpPr>
        <p:spPr>
          <a:xfrm>
            <a:off x="8760296" y="1933268"/>
            <a:ext cx="2880016" cy="492933"/>
          </a:xfrm>
          <a:prstGeom prst="rect">
            <a:avLst/>
          </a:prstGeom>
          <a:noFill/>
        </p:spPr>
        <p:txBody>
          <a:bodyPr wrap="square" lIns="0" tIns="0" rIns="0" bIns="0" rtlCol="0">
            <a:noAutofit/>
          </a:bodyPr>
          <a:lstStyle/>
          <a:p>
            <a:pPr marR="0" defTabSz="914400" rtl="0" eaLnBrk="1" fontAlgn="auto" latinLnBrk="0" hangingPunct="1">
              <a:lnSpc>
                <a:spcPct val="100000"/>
              </a:lnSpc>
              <a:spcBef>
                <a:spcPts val="0"/>
              </a:spcBef>
              <a:spcAft>
                <a:spcPts val="200"/>
              </a:spcAft>
              <a:buClr>
                <a:srgbClr val="00C782"/>
              </a:buClr>
              <a:buSzPct val="100000"/>
              <a:tabLst/>
            </a:pPr>
            <a:r>
              <a:rPr kumimoji="0" lang="en-US"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Advise and support entrepreneurs to embed</a:t>
            </a:r>
            <a:r>
              <a:rPr lang="en-US" sz="1400" b="1">
                <a:latin typeface="Arial" panose="020B0604020202020204" pitchFamily="34" charset="0"/>
                <a:cs typeface="Arial" panose="020B0604020202020204" pitchFamily="34" charset="0"/>
              </a:rPr>
              <a:t> Do Well Do Principles since day 1</a:t>
            </a:r>
            <a:endParaRPr kumimoji="0" lang="en-US"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9" name="Bent Arrow 8">
            <a:extLst>
              <a:ext uri="{FF2B5EF4-FFF2-40B4-BE49-F238E27FC236}">
                <a16:creationId xmlns:a16="http://schemas.microsoft.com/office/drawing/2014/main" id="{7DB88A14-F147-50CE-4543-7BDDAFF4B4B4}"/>
              </a:ext>
            </a:extLst>
          </p:cNvPr>
          <p:cNvSpPr/>
          <p:nvPr/>
        </p:nvSpPr>
        <p:spPr>
          <a:xfrm rot="7543561" flipH="1">
            <a:off x="8070776" y="3881660"/>
            <a:ext cx="569477" cy="456557"/>
          </a:xfrm>
          <a:prstGeom prst="bentArrow">
            <a:avLst>
              <a:gd name="adj1" fmla="val 15856"/>
              <a:gd name="adj2" fmla="val 26544"/>
              <a:gd name="adj3" fmla="val 25000"/>
              <a:gd name="adj4" fmla="val 8138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en-US" sz="1200" b="1">
              <a:solidFill>
                <a:schemeClr val="bg1"/>
              </a:solidFill>
              <a:latin typeface="Arial" panose="020B0604020202020204" pitchFamily="34" charset="0"/>
              <a:cs typeface="Arial" panose="020B0604020202020204" pitchFamily="34" charset="0"/>
            </a:endParaRPr>
          </a:p>
        </p:txBody>
      </p:sp>
      <p:sp>
        <p:nvSpPr>
          <p:cNvPr id="20" name="Google Shape;611;p12">
            <a:extLst>
              <a:ext uri="{FF2B5EF4-FFF2-40B4-BE49-F238E27FC236}">
                <a16:creationId xmlns:a16="http://schemas.microsoft.com/office/drawing/2014/main" id="{A6909730-9DFC-0ABC-FE7F-2D86213C8C14}"/>
              </a:ext>
            </a:extLst>
          </p:cNvPr>
          <p:cNvSpPr/>
          <p:nvPr/>
        </p:nvSpPr>
        <p:spPr>
          <a:xfrm>
            <a:off x="6825493" y="3690781"/>
            <a:ext cx="1342246" cy="3828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200" b="1">
                <a:solidFill>
                  <a:schemeClr val="bg1"/>
                </a:solidFill>
                <a:latin typeface="Arial" panose="020B0604020202020204" pitchFamily="34" charset="0"/>
                <a:cs typeface="Arial" panose="020B0604020202020204" pitchFamily="34" charset="0"/>
                <a:sym typeface="Arial"/>
              </a:rPr>
              <a:t>Students create new ventures</a:t>
            </a:r>
          </a:p>
        </p:txBody>
      </p:sp>
    </p:spTree>
    <p:extLst>
      <p:ext uri="{BB962C8B-B14F-4D97-AF65-F5344CB8AC3E}">
        <p14:creationId xmlns:p14="http://schemas.microsoft.com/office/powerpoint/2010/main" val="3211771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A36FD12-CE84-4B45-841D-33A3613656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4A36FD12-CE84-4B45-841D-33A3613656B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Espace réservé du texte 4">
            <a:extLst>
              <a:ext uri="{FF2B5EF4-FFF2-40B4-BE49-F238E27FC236}">
                <a16:creationId xmlns:a16="http://schemas.microsoft.com/office/drawing/2014/main" id="{66C91675-67A7-5C58-46D2-E5AF8AAB6D09}"/>
              </a:ext>
            </a:extLst>
          </p:cNvPr>
          <p:cNvSpPr>
            <a:spLocks noGrp="1"/>
          </p:cNvSpPr>
          <p:nvPr>
            <p:ph type="body" idx="1"/>
          </p:nvPr>
        </p:nvSpPr>
        <p:spPr>
          <a:xfrm>
            <a:off x="550862" y="1973627"/>
            <a:ext cx="3456884" cy="215896"/>
          </a:xfrm>
        </p:spPr>
        <p:txBody>
          <a:bodyPr/>
          <a:lstStyle/>
          <a:p>
            <a:pPr algn="ctr"/>
            <a:r>
              <a:rPr lang="en-US" sz="3200">
                <a:solidFill>
                  <a:schemeClr val="tx2"/>
                </a:solidFill>
              </a:rPr>
              <a:t>130+</a:t>
            </a:r>
            <a:endParaRPr lang="en-US" sz="1600">
              <a:solidFill>
                <a:schemeClr val="tx2"/>
              </a:solidFill>
            </a:endParaRPr>
          </a:p>
        </p:txBody>
      </p:sp>
      <p:sp>
        <p:nvSpPr>
          <p:cNvPr id="8" name="Espace réservé du texte 7">
            <a:extLst>
              <a:ext uri="{FF2B5EF4-FFF2-40B4-BE49-F238E27FC236}">
                <a16:creationId xmlns:a16="http://schemas.microsoft.com/office/drawing/2014/main" id="{4D9844CF-F3C7-A432-28EA-ED09A217B7CA}"/>
              </a:ext>
            </a:extLst>
          </p:cNvPr>
          <p:cNvSpPr>
            <a:spLocks noGrp="1"/>
          </p:cNvSpPr>
          <p:nvPr>
            <p:ph type="body" sz="quarter" idx="3"/>
          </p:nvPr>
        </p:nvSpPr>
        <p:spPr>
          <a:xfrm>
            <a:off x="8184239" y="1974017"/>
            <a:ext cx="3456899" cy="210874"/>
          </a:xfrm>
        </p:spPr>
        <p:txBody>
          <a:bodyPr/>
          <a:lstStyle/>
          <a:p>
            <a:pPr algn="ctr"/>
            <a:r>
              <a:rPr lang="en-US" sz="3200">
                <a:solidFill>
                  <a:schemeClr val="accent4"/>
                </a:solidFill>
              </a:rPr>
              <a:t>3000+</a:t>
            </a:r>
            <a:endParaRPr lang="en-US" sz="1600">
              <a:solidFill>
                <a:schemeClr val="accent4"/>
              </a:solidFill>
            </a:endParaRPr>
          </a:p>
        </p:txBody>
      </p:sp>
      <p:sp>
        <p:nvSpPr>
          <p:cNvPr id="11" name="Espace réservé du texte 10">
            <a:extLst>
              <a:ext uri="{FF2B5EF4-FFF2-40B4-BE49-F238E27FC236}">
                <a16:creationId xmlns:a16="http://schemas.microsoft.com/office/drawing/2014/main" id="{9114365D-3B75-2B62-0875-427BCC9EDAF4}"/>
              </a:ext>
            </a:extLst>
          </p:cNvPr>
          <p:cNvSpPr>
            <a:spLocks noGrp="1"/>
          </p:cNvSpPr>
          <p:nvPr>
            <p:ph type="body" idx="19"/>
          </p:nvPr>
        </p:nvSpPr>
        <p:spPr>
          <a:xfrm>
            <a:off x="4331551" y="1973626"/>
            <a:ext cx="3528885" cy="472065"/>
          </a:xfrm>
        </p:spPr>
        <p:txBody>
          <a:bodyPr/>
          <a:lstStyle/>
          <a:p>
            <a:pPr algn="ctr"/>
            <a:r>
              <a:rPr lang="en-US" sz="3200">
                <a:solidFill>
                  <a:schemeClr val="tx2"/>
                </a:solidFill>
              </a:rPr>
              <a:t>3 countries</a:t>
            </a:r>
          </a:p>
        </p:txBody>
      </p:sp>
      <p:sp>
        <p:nvSpPr>
          <p:cNvPr id="12" name="Espace réservé du contenu 11">
            <a:extLst>
              <a:ext uri="{FF2B5EF4-FFF2-40B4-BE49-F238E27FC236}">
                <a16:creationId xmlns:a16="http://schemas.microsoft.com/office/drawing/2014/main" id="{CDE2BF45-FE1A-9DE1-AC67-64EBC397BA6A}"/>
              </a:ext>
            </a:extLst>
          </p:cNvPr>
          <p:cNvSpPr>
            <a:spLocks noGrp="1"/>
          </p:cNvSpPr>
          <p:nvPr>
            <p:ph sz="half" idx="20"/>
          </p:nvPr>
        </p:nvSpPr>
        <p:spPr>
          <a:xfrm>
            <a:off x="4331550" y="2445692"/>
            <a:ext cx="3528885" cy="592214"/>
          </a:xfrm>
        </p:spPr>
        <p:txBody>
          <a:bodyPr/>
          <a:lstStyle/>
          <a:p>
            <a:pPr marL="3175" indent="0" algn="ctr">
              <a:buNone/>
            </a:pPr>
            <a:r>
              <a:rPr lang="en-US" sz="1600" b="1">
                <a:solidFill>
                  <a:schemeClr val="tx2"/>
                </a:solidFill>
              </a:rPr>
              <a:t>France (Paris) – </a:t>
            </a:r>
          </a:p>
          <a:p>
            <a:pPr marL="3175" indent="0" algn="ctr">
              <a:buNone/>
            </a:pPr>
            <a:r>
              <a:rPr lang="en-US" sz="1600" b="1">
                <a:solidFill>
                  <a:schemeClr val="tx2"/>
                </a:solidFill>
              </a:rPr>
              <a:t>Togo (Lomé) - C. d’Ivoire (Abidjan)</a:t>
            </a:r>
          </a:p>
        </p:txBody>
      </p:sp>
      <p:sp>
        <p:nvSpPr>
          <p:cNvPr id="3" name="Slide Number Placeholder 2">
            <a:extLst>
              <a:ext uri="{FF2B5EF4-FFF2-40B4-BE49-F238E27FC236}">
                <a16:creationId xmlns:a16="http://schemas.microsoft.com/office/drawing/2014/main" id="{21646078-0730-5145-BA8C-EF9137D741D4}"/>
              </a:ext>
            </a:extLst>
          </p:cNvPr>
          <p:cNvSpPr>
            <a:spLocks noGrp="1"/>
          </p:cNvSpPr>
          <p:nvPr>
            <p:ph type="sldNum" sz="quarter" idx="12"/>
          </p:nvPr>
        </p:nvSpPr>
        <p:spPr/>
        <p:txBody>
          <a:bodyPr/>
          <a:lstStyle/>
          <a:p>
            <a:fld id="{27D40A0C-669C-7745-8A4B-A0A60E70B612}" type="slidenum">
              <a:rPr lang="en-US" smtClean="0"/>
              <a:t>4</a:t>
            </a:fld>
            <a:endParaRPr lang="en-US"/>
          </a:p>
        </p:txBody>
      </p:sp>
      <p:sp>
        <p:nvSpPr>
          <p:cNvPr id="16" name="Espace réservé du contenu 15">
            <a:extLst>
              <a:ext uri="{FF2B5EF4-FFF2-40B4-BE49-F238E27FC236}">
                <a16:creationId xmlns:a16="http://schemas.microsoft.com/office/drawing/2014/main" id="{07B6F7A7-A018-24CA-AED1-FE0D7124F5A4}"/>
              </a:ext>
            </a:extLst>
          </p:cNvPr>
          <p:cNvSpPr>
            <a:spLocks noGrp="1"/>
          </p:cNvSpPr>
          <p:nvPr>
            <p:ph sz="half" idx="2"/>
          </p:nvPr>
        </p:nvSpPr>
        <p:spPr>
          <a:xfrm>
            <a:off x="550862" y="2445692"/>
            <a:ext cx="3456883" cy="592214"/>
          </a:xfrm>
        </p:spPr>
        <p:txBody>
          <a:bodyPr/>
          <a:lstStyle/>
          <a:p>
            <a:pPr marL="3175" indent="0" algn="ctr">
              <a:buNone/>
            </a:pPr>
            <a:r>
              <a:rPr lang="en-US" sz="1800" b="1">
                <a:solidFill>
                  <a:schemeClr val="tx2"/>
                </a:solidFill>
              </a:rPr>
              <a:t>Consulting projects  </a:t>
            </a:r>
            <a:endParaRPr lang="en-US" b="1"/>
          </a:p>
        </p:txBody>
      </p:sp>
      <p:sp>
        <p:nvSpPr>
          <p:cNvPr id="17" name="ZoneTexte 16">
            <a:extLst>
              <a:ext uri="{FF2B5EF4-FFF2-40B4-BE49-F238E27FC236}">
                <a16:creationId xmlns:a16="http://schemas.microsoft.com/office/drawing/2014/main" id="{A6588ED2-7286-CB15-C01B-873E80680438}"/>
              </a:ext>
            </a:extLst>
          </p:cNvPr>
          <p:cNvSpPr txBox="1"/>
          <p:nvPr/>
        </p:nvSpPr>
        <p:spPr>
          <a:xfrm>
            <a:off x="9210502" y="4640655"/>
            <a:ext cx="0" cy="0"/>
          </a:xfrm>
          <a:prstGeom prst="rect">
            <a:avLst/>
          </a:prstGeom>
          <a:noFill/>
        </p:spPr>
        <p:txBody>
          <a:bodyPr wrap="none" lIns="0" tIns="0" rIns="0" bIns="0" rtlCol="0">
            <a:noAutofit/>
          </a:bodyPr>
          <a:lstStyle/>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200" b="0" i="0" u="none" strike="noStrike" kern="1200" cap="none" spc="0" normalizeH="0" baseline="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39" name="Espace réservé du contenu 38">
            <a:extLst>
              <a:ext uri="{FF2B5EF4-FFF2-40B4-BE49-F238E27FC236}">
                <a16:creationId xmlns:a16="http://schemas.microsoft.com/office/drawing/2014/main" id="{1CA4CE41-682A-65FE-E11F-7FB3DA88625F}"/>
              </a:ext>
            </a:extLst>
          </p:cNvPr>
          <p:cNvSpPr>
            <a:spLocks noGrp="1"/>
          </p:cNvSpPr>
          <p:nvPr>
            <p:ph sz="quarter" idx="4"/>
          </p:nvPr>
        </p:nvSpPr>
        <p:spPr>
          <a:xfrm>
            <a:off x="8184239" y="3331393"/>
            <a:ext cx="3456073" cy="2335591"/>
          </a:xfrm>
        </p:spPr>
        <p:txBody>
          <a:bodyPr/>
          <a:lstStyle/>
          <a:p>
            <a:pPr>
              <a:buFont typeface="Arial" panose="020B0604020202020204" pitchFamily="34" charset="0"/>
              <a:buChar char="•"/>
            </a:pPr>
            <a:r>
              <a:rPr lang="en-US" sz="1400" b="1"/>
              <a:t>PPE</a:t>
            </a:r>
            <a:r>
              <a:rPr lang="en-US" sz="1400"/>
              <a:t> - Presidential Program of Excellence</a:t>
            </a:r>
          </a:p>
          <a:p>
            <a:pPr>
              <a:buFont typeface="Arial" panose="020B0604020202020204" pitchFamily="34" charset="0"/>
              <a:buChar char="•"/>
            </a:pPr>
            <a:r>
              <a:rPr lang="en-US" sz="1400" b="1"/>
              <a:t>PEWA</a:t>
            </a:r>
            <a:r>
              <a:rPr lang="en-US" sz="1400"/>
              <a:t> - Program of Excellence for Women in Africa</a:t>
            </a:r>
          </a:p>
          <a:p>
            <a:pPr>
              <a:buFont typeface="Arial" panose="020B0604020202020204" pitchFamily="34" charset="0"/>
              <a:buChar char="•"/>
            </a:pPr>
            <a:r>
              <a:rPr lang="en-US" sz="1400" b="1"/>
              <a:t>PEEQ</a:t>
            </a:r>
            <a:r>
              <a:rPr lang="en-US" sz="1400"/>
              <a:t> - Program of Excellence for Talent from Underprivileged Background</a:t>
            </a:r>
          </a:p>
          <a:p>
            <a:pPr>
              <a:buFont typeface="Arial" panose="020B0604020202020204" pitchFamily="34" charset="0"/>
              <a:buChar char="•"/>
            </a:pPr>
            <a:r>
              <a:rPr lang="en-US" sz="1400" b="1"/>
              <a:t>Future Leaders Program</a:t>
            </a:r>
            <a:endParaRPr lang="en-US" sz="1400"/>
          </a:p>
        </p:txBody>
      </p:sp>
      <p:sp>
        <p:nvSpPr>
          <p:cNvPr id="9" name="ZoneTexte 8">
            <a:extLst>
              <a:ext uri="{FF2B5EF4-FFF2-40B4-BE49-F238E27FC236}">
                <a16:creationId xmlns:a16="http://schemas.microsoft.com/office/drawing/2014/main" id="{87D2A5F9-6DDA-78E0-5632-3661AD64CA9E}"/>
              </a:ext>
            </a:extLst>
          </p:cNvPr>
          <p:cNvSpPr txBox="1"/>
          <p:nvPr/>
        </p:nvSpPr>
        <p:spPr>
          <a:xfrm>
            <a:off x="4331550" y="3331392"/>
            <a:ext cx="3492887" cy="2335591"/>
          </a:xfrm>
          <a:prstGeom prst="rect">
            <a:avLst/>
          </a:prstGeom>
          <a:noFill/>
        </p:spPr>
        <p:txBody>
          <a:bodyPr wrap="square" lIns="0" tIns="0" rIns="0" bIns="0" rtlCol="0">
            <a:noAutofit/>
          </a:bodyPr>
          <a:lstStyle/>
          <a:p>
            <a:pPr marL="171450" indent="-171450">
              <a:buClr>
                <a:schemeClr val="tx2"/>
              </a:buClr>
              <a:buFont typeface="Arial" panose="020B0604020202020204" pitchFamily="34" charset="0"/>
              <a:buChar char="•"/>
            </a:pPr>
            <a:r>
              <a:rPr lang="en-US" sz="1400" b="1"/>
              <a:t>30 people </a:t>
            </a:r>
            <a:r>
              <a:rPr lang="en-US" sz="1400"/>
              <a:t>&amp; 10 nationalities</a:t>
            </a:r>
          </a:p>
          <a:p>
            <a:pPr marL="171450" indent="-171450">
              <a:buClr>
                <a:schemeClr val="tx2"/>
              </a:buClr>
              <a:buFont typeface="Arial" panose="020B0604020202020204" pitchFamily="34" charset="0"/>
              <a:buChar char="•"/>
            </a:pPr>
            <a:r>
              <a:rPr lang="en-US" sz="1400" b="1"/>
              <a:t>5 partners and leaders </a:t>
            </a:r>
            <a:r>
              <a:rPr lang="en-US" sz="1400"/>
              <a:t>with a broad spectrum of expertise</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fr-FR" sz="1400" b="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F70C4135-8318-5C4F-DFD9-E65CD010451B}"/>
              </a:ext>
            </a:extLst>
          </p:cNvPr>
          <p:cNvSpPr txBox="1"/>
          <p:nvPr/>
        </p:nvSpPr>
        <p:spPr>
          <a:xfrm>
            <a:off x="550861" y="3331393"/>
            <a:ext cx="3456073" cy="2335590"/>
          </a:xfrm>
          <a:prstGeom prst="rect">
            <a:avLst/>
          </a:prstGeom>
          <a:noFill/>
        </p:spPr>
        <p:txBody>
          <a:bodyPr wrap="square" lIns="0" tIns="0" rIns="0" bIns="0" rtlCol="0">
            <a:noAutofit/>
          </a:bodyPr>
          <a:lstStyle/>
          <a:p>
            <a:pPr marL="171450" indent="-171450">
              <a:buClr>
                <a:schemeClr val="tx2"/>
              </a:buClr>
              <a:buFont typeface="Arial" panose="020B0604020202020204" pitchFamily="34" charset="0"/>
              <a:buChar char="•"/>
            </a:pPr>
            <a:r>
              <a:rPr lang="en-US" sz="1400"/>
              <a:t>For companies and public institutions, in mature and emerging markets</a:t>
            </a:r>
          </a:p>
          <a:p>
            <a:pPr marL="171450" indent="-171450">
              <a:buClr>
                <a:schemeClr val="tx2"/>
              </a:buClr>
              <a:buFont typeface="Arial" panose="020B0604020202020204" pitchFamily="34" charset="0"/>
              <a:buChar char="•"/>
            </a:pPr>
            <a:r>
              <a:rPr lang="en-US" sz="1400" b="1"/>
              <a:t>5 key capabilities</a:t>
            </a:r>
            <a:r>
              <a:rPr lang="en-US" sz="1400"/>
              <a:t>: strategic roadmaps, growth strategy, performance optimization, decarbonation, circular economy</a:t>
            </a:r>
          </a:p>
          <a:p>
            <a:pPr marL="171450" indent="-171450">
              <a:buClr>
                <a:schemeClr val="tx2"/>
              </a:buClr>
              <a:buFont typeface="Arial" panose="020B0604020202020204" pitchFamily="34" charset="0"/>
              <a:buChar char="•"/>
            </a:pPr>
            <a:r>
              <a:rPr lang="en-US" sz="1400" b="1"/>
              <a:t>4 verticals </a:t>
            </a:r>
            <a:r>
              <a:rPr lang="en-US" sz="1400"/>
              <a:t>: energy transition, green mobility, construction</a:t>
            </a:r>
          </a:p>
          <a:p>
            <a:pPr marL="171450" indent="-171450">
              <a:buClr>
                <a:schemeClr val="tx2"/>
              </a:buClr>
              <a:buFont typeface="Arial" panose="020B0604020202020204" pitchFamily="34" charset="0"/>
              <a:buChar char="•"/>
            </a:pPr>
            <a:r>
              <a:rPr lang="en-US" sz="1400" b="1"/>
              <a:t>Executive Education </a:t>
            </a:r>
            <a:r>
              <a:rPr lang="en-US" sz="1400"/>
              <a:t>expertise</a:t>
            </a:r>
          </a:p>
          <a:p>
            <a:pPr marL="171450" indent="-171450">
              <a:buClr>
                <a:schemeClr val="tx2"/>
              </a:buClr>
              <a:buFont typeface="Arial" panose="020B0604020202020204" pitchFamily="34" charset="0"/>
              <a:buChar char="•"/>
            </a:pPr>
            <a:endParaRPr lang="en-US" sz="1400"/>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400" b="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13" name="ZoneTexte 12">
            <a:extLst>
              <a:ext uri="{FF2B5EF4-FFF2-40B4-BE49-F238E27FC236}">
                <a16:creationId xmlns:a16="http://schemas.microsoft.com/office/drawing/2014/main" id="{DB950809-4AA2-0E65-84B5-D4514451C82E}"/>
              </a:ext>
            </a:extLst>
          </p:cNvPr>
          <p:cNvSpPr txBox="1"/>
          <p:nvPr/>
        </p:nvSpPr>
        <p:spPr>
          <a:xfrm>
            <a:off x="9426633" y="2826327"/>
            <a:ext cx="0" cy="0"/>
          </a:xfrm>
          <a:prstGeom prst="rect">
            <a:avLst/>
          </a:prstGeom>
          <a:noFill/>
        </p:spPr>
        <p:txBody>
          <a:bodyPr wrap="none" lIns="0" tIns="0" rIns="0" bIns="0" rtlCol="0">
            <a:noAutofit/>
          </a:bodyPr>
          <a:lstStyle/>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200" b="0" i="0" u="none" strike="noStrike" kern="1200" cap="none" spc="0" normalizeH="0" baseline="0" noProof="0" err="1">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87DFA9CA-8DD3-50C9-F127-869F14998A71}"/>
              </a:ext>
            </a:extLst>
          </p:cNvPr>
          <p:cNvSpPr txBox="1"/>
          <p:nvPr/>
        </p:nvSpPr>
        <p:spPr>
          <a:xfrm>
            <a:off x="8183413" y="2445693"/>
            <a:ext cx="3456073" cy="592214"/>
          </a:xfrm>
          <a:prstGeom prst="rect">
            <a:avLst/>
          </a:prstGeom>
          <a:noFill/>
        </p:spPr>
        <p:txBody>
          <a:bodyPr wrap="square" lIns="0" tIns="0" rIns="0" bIns="0" rtlCol="0">
            <a:noAutofit/>
          </a:bodyPr>
          <a:lstStyle/>
          <a:p>
            <a:pPr algn="ctr">
              <a:spcAft>
                <a:spcPts val="200"/>
              </a:spcAft>
              <a:buClr>
                <a:srgbClr val="00C782"/>
              </a:buClr>
              <a:buSzPct val="100000"/>
            </a:pPr>
            <a:r>
              <a:rPr lang="en-US" b="1">
                <a:solidFill>
                  <a:schemeClr val="accent4"/>
                </a:solidFill>
              </a:rPr>
              <a:t>Students in 50 countries</a:t>
            </a:r>
          </a:p>
        </p:txBody>
      </p:sp>
      <p:sp>
        <p:nvSpPr>
          <p:cNvPr id="19" name="Rectangle 18">
            <a:extLst>
              <a:ext uri="{FF2B5EF4-FFF2-40B4-BE49-F238E27FC236}">
                <a16:creationId xmlns:a16="http://schemas.microsoft.com/office/drawing/2014/main" id="{535DF9C1-AA0C-DAAD-6BE1-56D8EA9E3F9A}"/>
              </a:ext>
            </a:extLst>
          </p:cNvPr>
          <p:cNvSpPr/>
          <p:nvPr/>
        </p:nvSpPr>
        <p:spPr>
          <a:xfrm>
            <a:off x="4006934" y="5517232"/>
            <a:ext cx="32461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en-US" sz="1200" b="1">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EDF14D9-28E7-5D8F-41D0-9CACEDC8C4D4}"/>
              </a:ext>
            </a:extLst>
          </p:cNvPr>
          <p:cNvSpPr/>
          <p:nvPr/>
        </p:nvSpPr>
        <p:spPr>
          <a:xfrm>
            <a:off x="7858599" y="5517232"/>
            <a:ext cx="32461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en-US" sz="1200" b="1">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40AA7B7-2ADC-AD77-4032-B8480FA91B5B}"/>
              </a:ext>
            </a:extLst>
          </p:cNvPr>
          <p:cNvSpPr/>
          <p:nvPr/>
        </p:nvSpPr>
        <p:spPr>
          <a:xfrm>
            <a:off x="4006422" y="795585"/>
            <a:ext cx="324616" cy="761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en-US" sz="1200" b="1">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7FA1A5D-3253-9792-9C04-33CB1F93B559}"/>
              </a:ext>
            </a:extLst>
          </p:cNvPr>
          <p:cNvSpPr/>
          <p:nvPr/>
        </p:nvSpPr>
        <p:spPr>
          <a:xfrm>
            <a:off x="7858599" y="795585"/>
            <a:ext cx="324616" cy="761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endParaRPr lang="en-US" sz="1200" b="1">
              <a:solidFill>
                <a:schemeClr val="bg1"/>
              </a:solidFill>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65229DE0-5F80-6871-5846-D948A6900D36}"/>
              </a:ext>
            </a:extLst>
          </p:cNvPr>
          <p:cNvSpPr txBox="1">
            <a:spLocks/>
          </p:cNvSpPr>
          <p:nvPr/>
        </p:nvSpPr>
        <p:spPr>
          <a:xfrm>
            <a:off x="550861" y="348633"/>
            <a:ext cx="11090275" cy="627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1" kern="1200">
                <a:solidFill>
                  <a:schemeClr val="tx2"/>
                </a:solidFill>
                <a:latin typeface="Trebuchet MS" panose="020B0703020202090204" pitchFamily="34" charset="0"/>
                <a:ea typeface="+mj-ea"/>
                <a:cs typeface="Futura Medium" panose="020B0602020204020303" pitchFamily="34" charset="-79"/>
              </a:defRPr>
            </a:lvl1pPr>
          </a:lstStyle>
          <a:p>
            <a:r>
              <a:rPr lang="en-US">
                <a:cs typeface="Arial" panose="020B0604020202020204" pitchFamily="34" charset="0"/>
              </a:rPr>
              <a:t>We have a global reach with offices in 3 countries and 130+ consulting projects</a:t>
            </a:r>
            <a:endParaRPr lang="en-AU"/>
          </a:p>
        </p:txBody>
      </p:sp>
    </p:spTree>
    <p:extLst>
      <p:ext uri="{BB962C8B-B14F-4D97-AF65-F5344CB8AC3E}">
        <p14:creationId xmlns:p14="http://schemas.microsoft.com/office/powerpoint/2010/main" val="1613239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B3EC311-E87D-A69A-2883-FFFF9ED5DA0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0B3EC311-E87D-A69A-2883-FFFF9ED5DA0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3" name="ZoneTexte 21">
            <a:extLst>
              <a:ext uri="{FF2B5EF4-FFF2-40B4-BE49-F238E27FC236}">
                <a16:creationId xmlns:a16="http://schemas.microsoft.com/office/drawing/2014/main" id="{D8124097-B43C-0655-D608-833E3B64331C}"/>
              </a:ext>
            </a:extLst>
          </p:cNvPr>
          <p:cNvSpPr txBox="1"/>
          <p:nvPr/>
        </p:nvSpPr>
        <p:spPr>
          <a:xfrm>
            <a:off x="9550653" y="3837545"/>
            <a:ext cx="2088000" cy="1836423"/>
          </a:xfrm>
          <a:prstGeom prst="rect">
            <a:avLst/>
          </a:prstGeom>
          <a:solidFill>
            <a:schemeClr val="accent4">
              <a:lumMod val="20000"/>
              <a:lumOff val="80000"/>
            </a:schemeClr>
          </a:solidFill>
        </p:spPr>
        <p:txBody>
          <a:bodyPr wrap="square" lIns="108000" tIns="72000" rIns="108000" bIns="0" rtlCol="0">
            <a:noAutofit/>
          </a:bodyPr>
          <a:lstStyle/>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r>
              <a:rPr lang="en-US" sz="1200">
                <a:solidFill>
                  <a:srgbClr val="4C4C4C"/>
                </a:solidFill>
                <a:latin typeface="Arial" panose="020B0604020202020204" pitchFamily="34" charset="0"/>
                <a:cs typeface="Arial" panose="020B0604020202020204" pitchFamily="34" charset="0"/>
              </a:rPr>
              <a:t>Sourcing of recycled materials</a:t>
            </a: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r>
              <a:rPr lang="en-US" sz="1200">
                <a:solidFill>
                  <a:srgbClr val="4C4C4C"/>
                </a:solidFill>
                <a:latin typeface="Arial" panose="020B0604020202020204" pitchFamily="34" charset="0"/>
                <a:cs typeface="Arial" panose="020B0604020202020204" pitchFamily="34" charset="0"/>
              </a:rPr>
              <a:t>New business models</a:t>
            </a: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r>
              <a:rPr lang="en-US" sz="1200">
                <a:solidFill>
                  <a:srgbClr val="4C4C4C"/>
                </a:solidFill>
                <a:latin typeface="Arial" panose="020B0604020202020204" pitchFamily="34" charset="0"/>
                <a:cs typeface="Arial" panose="020B0604020202020204" pitchFamily="34" charset="0"/>
              </a:rPr>
              <a:t>Reman and repair business opportunities</a:t>
            </a: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b="1">
              <a:solidFill>
                <a:schemeClr val="tx2"/>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kumimoji="0" lang="en-US" sz="120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31" name="ZoneTexte 19">
            <a:extLst>
              <a:ext uri="{FF2B5EF4-FFF2-40B4-BE49-F238E27FC236}">
                <a16:creationId xmlns:a16="http://schemas.microsoft.com/office/drawing/2014/main" id="{839196FA-70A0-34B3-D68F-E1BBC788FE4A}"/>
              </a:ext>
            </a:extLst>
          </p:cNvPr>
          <p:cNvSpPr txBox="1"/>
          <p:nvPr/>
        </p:nvSpPr>
        <p:spPr>
          <a:xfrm>
            <a:off x="548381" y="3837545"/>
            <a:ext cx="2088000" cy="1836423"/>
          </a:xfrm>
          <a:prstGeom prst="rect">
            <a:avLst/>
          </a:prstGeom>
          <a:solidFill>
            <a:schemeClr val="bg2"/>
          </a:solidFill>
        </p:spPr>
        <p:txBody>
          <a:bodyPr wrap="square" lIns="108000" tIns="72000" rIns="108000" bIns="0" rtlCol="0">
            <a:noAutofit/>
          </a:bodyPr>
          <a:lstStyle/>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kumimoji="0" lang="en-US" sz="120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r>
              <a:rPr kumimoji="0" lang="en-US" sz="120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rPr>
              <a:t>Strategy roadmap</a:t>
            </a: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kumimoji="0" lang="en-US" sz="120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r>
              <a:rPr lang="en-US" sz="1200">
                <a:solidFill>
                  <a:srgbClr val="4C4C4C"/>
                </a:solidFill>
                <a:latin typeface="Arial" panose="020B0604020202020204" pitchFamily="34" charset="0"/>
                <a:cs typeface="Arial" panose="020B0604020202020204" pitchFamily="34" charset="0"/>
              </a:rPr>
              <a:t>MTP process</a:t>
            </a: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kumimoji="0" lang="en-US" sz="120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r>
              <a:rPr lang="en-US" sz="1200">
                <a:solidFill>
                  <a:srgbClr val="4C4C4C"/>
                </a:solidFill>
                <a:latin typeface="Arial" panose="020B0604020202020204" pitchFamily="34" charset="0"/>
                <a:cs typeface="Arial" panose="020B0604020202020204" pitchFamily="34" charset="0"/>
              </a:rPr>
              <a:t>M&amp;A targets</a:t>
            </a:r>
            <a:endParaRPr kumimoji="0" lang="en-US" sz="120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32" name="ZoneTexte 20">
            <a:extLst>
              <a:ext uri="{FF2B5EF4-FFF2-40B4-BE49-F238E27FC236}">
                <a16:creationId xmlns:a16="http://schemas.microsoft.com/office/drawing/2014/main" id="{BDED8BD1-7CDB-0546-76BC-2DF24DA21CDD}"/>
              </a:ext>
            </a:extLst>
          </p:cNvPr>
          <p:cNvSpPr txBox="1"/>
          <p:nvPr/>
        </p:nvSpPr>
        <p:spPr>
          <a:xfrm>
            <a:off x="7310957" y="3837545"/>
            <a:ext cx="2084831" cy="1836423"/>
          </a:xfrm>
          <a:prstGeom prst="rect">
            <a:avLst/>
          </a:prstGeom>
          <a:solidFill>
            <a:schemeClr val="accent4">
              <a:lumMod val="20000"/>
              <a:lumOff val="80000"/>
            </a:schemeClr>
          </a:solidFill>
        </p:spPr>
        <p:txBody>
          <a:bodyPr wrap="square" lIns="108000" tIns="72000" rIns="108000" bIns="0" rtlCol="0">
            <a:noAutofit/>
          </a:bodyPr>
          <a:lstStyle>
            <a:defPPr>
              <a:defRPr lang="fr-FR"/>
            </a:defPPr>
            <a:lvl1pPr marL="171450" indent="-171450">
              <a:spcAft>
                <a:spcPts val="200"/>
              </a:spcAft>
              <a:buClr>
                <a:srgbClr val="00C782"/>
              </a:buClr>
              <a:buSzPct val="100000"/>
              <a:buFont typeface="Arial" panose="020B0604020202020204" pitchFamily="34" charset="0"/>
              <a:buChar char="•"/>
              <a:defRPr sz="1400">
                <a:solidFill>
                  <a:srgbClr val="4C4C4C"/>
                </a:solidFill>
                <a:latin typeface="Arial" panose="020B0604020202020204" pitchFamily="34" charset="0"/>
                <a:cs typeface="Arial" panose="020B0604020202020204" pitchFamily="34" charset="0"/>
              </a:defRPr>
            </a:lvl1pPr>
          </a:lstStyle>
          <a:p>
            <a:pPr>
              <a:buFont typeface="Wingdings" pitchFamily="2" charset="2"/>
              <a:buChar char="Ø"/>
            </a:pPr>
            <a:endParaRPr lang="en-US" sz="1200" dirty="0"/>
          </a:p>
          <a:p>
            <a:pPr>
              <a:buFont typeface="Wingdings" pitchFamily="2" charset="2"/>
              <a:buChar char="Ø"/>
            </a:pPr>
            <a:r>
              <a:rPr lang="en-US" sz="1200" dirty="0"/>
              <a:t>Scope 3 strategy</a:t>
            </a:r>
          </a:p>
          <a:p>
            <a:pPr>
              <a:buFont typeface="Wingdings" pitchFamily="2" charset="2"/>
              <a:buChar char="Ø"/>
            </a:pPr>
            <a:endParaRPr lang="en-US" sz="1200" dirty="0"/>
          </a:p>
          <a:p>
            <a:pPr>
              <a:buFont typeface="Wingdings" pitchFamily="2" charset="2"/>
              <a:buChar char="Ø"/>
            </a:pPr>
            <a:r>
              <a:rPr lang="en-US" sz="1200" dirty="0"/>
              <a:t>Decarbonation roadmap</a:t>
            </a:r>
          </a:p>
          <a:p>
            <a:pPr>
              <a:buFont typeface="Wingdings" pitchFamily="2" charset="2"/>
              <a:buChar char="Ø"/>
            </a:pPr>
            <a:endParaRPr lang="en-US" sz="1200" dirty="0"/>
          </a:p>
          <a:p>
            <a:pPr>
              <a:buFont typeface="Wingdings" pitchFamily="2" charset="2"/>
              <a:buChar char="Ø"/>
            </a:pPr>
            <a:r>
              <a:rPr lang="en-AU" sz="1200" dirty="0"/>
              <a:t>Product &amp; services portfolio repositioning</a:t>
            </a:r>
            <a:endParaRPr lang="en-US" sz="1200" dirty="0"/>
          </a:p>
          <a:p>
            <a:pPr>
              <a:buFont typeface="Wingdings" pitchFamily="2" charset="2"/>
              <a:buChar char="Ø"/>
            </a:pPr>
            <a:endParaRPr lang="en-US" sz="1200" dirty="0"/>
          </a:p>
          <a:p>
            <a:pPr>
              <a:buFont typeface="Wingdings" pitchFamily="2" charset="2"/>
              <a:buChar char="Ø"/>
            </a:pPr>
            <a:endParaRPr lang="en-US" sz="1200" dirty="0"/>
          </a:p>
        </p:txBody>
      </p:sp>
      <p:sp>
        <p:nvSpPr>
          <p:cNvPr id="18" name="ZoneTexte 23">
            <a:extLst>
              <a:ext uri="{FF2B5EF4-FFF2-40B4-BE49-F238E27FC236}">
                <a16:creationId xmlns:a16="http://schemas.microsoft.com/office/drawing/2014/main" id="{7E073A4D-7D89-EB3B-6E38-72DE20381B7B}"/>
              </a:ext>
            </a:extLst>
          </p:cNvPr>
          <p:cNvSpPr txBox="1"/>
          <p:nvPr/>
        </p:nvSpPr>
        <p:spPr>
          <a:xfrm>
            <a:off x="5055996" y="3837545"/>
            <a:ext cx="2088000" cy="1836423"/>
          </a:xfrm>
          <a:prstGeom prst="rect">
            <a:avLst/>
          </a:prstGeom>
          <a:solidFill>
            <a:schemeClr val="bg2"/>
          </a:solidFill>
        </p:spPr>
        <p:txBody>
          <a:bodyPr wrap="square" lIns="108000" tIns="72000" rIns="108000" bIns="0" rtlCol="0">
            <a:noAutofit/>
          </a:bodyPr>
          <a:lstStyle/>
          <a:p>
            <a:pPr marL="285750" indent="-285750">
              <a:spcAft>
                <a:spcPts val="200"/>
              </a:spcAft>
              <a:buClr>
                <a:srgbClr val="00C782"/>
              </a:buClr>
              <a:buSzPct val="100000"/>
              <a:buFont typeface="Wingdings" pitchFamily="2" charset="2"/>
              <a:buChar char="Ø"/>
            </a:pPr>
            <a:endParaRPr lang="en-US" sz="1200">
              <a:solidFill>
                <a:srgbClr val="4C4C4C"/>
              </a:solidFill>
              <a:latin typeface="Arial" panose="020B0604020202020204" pitchFamily="34" charset="0"/>
              <a:cs typeface="Arial" panose="020B0604020202020204" pitchFamily="34" charset="0"/>
            </a:endParaRPr>
          </a:p>
          <a:p>
            <a:pPr marL="285750" indent="-285750">
              <a:spcAft>
                <a:spcPts val="200"/>
              </a:spcAft>
              <a:buClr>
                <a:srgbClr val="00C782"/>
              </a:buClr>
              <a:buSzPct val="100000"/>
              <a:buFont typeface="Wingdings" pitchFamily="2" charset="2"/>
              <a:buChar char="Ø"/>
            </a:pPr>
            <a:r>
              <a:rPr lang="en-US" sz="1200">
                <a:solidFill>
                  <a:srgbClr val="4C4C4C"/>
                </a:solidFill>
                <a:latin typeface="Arial" panose="020B0604020202020204" pitchFamily="34" charset="0"/>
                <a:cs typeface="Arial" panose="020B0604020202020204" pitchFamily="34" charset="0"/>
              </a:rPr>
              <a:t>Organization</a:t>
            </a:r>
          </a:p>
          <a:p>
            <a:pPr marL="285750" indent="-285750">
              <a:spcAft>
                <a:spcPts val="200"/>
              </a:spcAft>
              <a:buClr>
                <a:srgbClr val="00C782"/>
              </a:buClr>
              <a:buSzPct val="100000"/>
              <a:buFont typeface="Wingdings" pitchFamily="2" charset="2"/>
              <a:buChar char="Ø"/>
            </a:pPr>
            <a:endParaRPr lang="en-US" sz="1200">
              <a:solidFill>
                <a:srgbClr val="4C4C4C"/>
              </a:solidFill>
              <a:latin typeface="Arial" panose="020B0604020202020204" pitchFamily="34" charset="0"/>
              <a:cs typeface="Arial" panose="020B0604020202020204" pitchFamily="34" charset="0"/>
            </a:endParaRPr>
          </a:p>
          <a:p>
            <a:pPr marL="285750" indent="-285750">
              <a:spcAft>
                <a:spcPts val="200"/>
              </a:spcAft>
              <a:buClr>
                <a:srgbClr val="00C782"/>
              </a:buClr>
              <a:buSzPct val="100000"/>
              <a:buFont typeface="Wingdings" pitchFamily="2" charset="2"/>
              <a:buChar char="Ø"/>
            </a:pPr>
            <a:r>
              <a:rPr lang="en-US" sz="1200">
                <a:solidFill>
                  <a:srgbClr val="4C4C4C"/>
                </a:solidFill>
                <a:latin typeface="Arial" panose="020B0604020202020204" pitchFamily="34" charset="0"/>
                <a:cs typeface="Arial" panose="020B0604020202020204" pitchFamily="34" charset="0"/>
              </a:rPr>
              <a:t>Cost optimization</a:t>
            </a:r>
          </a:p>
          <a:p>
            <a:pPr marL="285750" indent="-285750">
              <a:spcAft>
                <a:spcPts val="200"/>
              </a:spcAft>
              <a:buClr>
                <a:srgbClr val="00C782"/>
              </a:buClr>
              <a:buSzPct val="100000"/>
              <a:buFont typeface="Wingdings" pitchFamily="2" charset="2"/>
              <a:buChar char="Ø"/>
            </a:pPr>
            <a:endParaRPr lang="en-US" sz="1200">
              <a:solidFill>
                <a:srgbClr val="4C4C4C"/>
              </a:solidFill>
              <a:latin typeface="Arial" panose="020B0604020202020204" pitchFamily="34" charset="0"/>
              <a:cs typeface="Arial" panose="020B0604020202020204" pitchFamily="34" charset="0"/>
            </a:endParaRPr>
          </a:p>
          <a:p>
            <a:pPr marL="285750" indent="-285750">
              <a:spcAft>
                <a:spcPts val="200"/>
              </a:spcAft>
              <a:buClr>
                <a:srgbClr val="00C782"/>
              </a:buClr>
              <a:buSzPct val="100000"/>
              <a:buFont typeface="Wingdings" pitchFamily="2" charset="2"/>
              <a:buChar char="Ø"/>
            </a:pPr>
            <a:r>
              <a:rPr lang="en-US" sz="1200">
                <a:solidFill>
                  <a:srgbClr val="4C4C4C"/>
                </a:solidFill>
                <a:latin typeface="Arial" panose="020B0604020202020204" pitchFamily="34" charset="0"/>
                <a:cs typeface="Arial" panose="020B0604020202020204" pitchFamily="34" charset="0"/>
              </a:rPr>
              <a:t>R&amp;D make or buy strategy</a:t>
            </a:r>
          </a:p>
        </p:txBody>
      </p:sp>
      <p:sp>
        <p:nvSpPr>
          <p:cNvPr id="17" name="ZoneTexte 22">
            <a:extLst>
              <a:ext uri="{FF2B5EF4-FFF2-40B4-BE49-F238E27FC236}">
                <a16:creationId xmlns:a16="http://schemas.microsoft.com/office/drawing/2014/main" id="{B2D58DB5-AC4E-4DB6-E879-B35D26D17CCA}"/>
              </a:ext>
            </a:extLst>
          </p:cNvPr>
          <p:cNvSpPr txBox="1"/>
          <p:nvPr/>
        </p:nvSpPr>
        <p:spPr>
          <a:xfrm>
            <a:off x="2791863" y="3837545"/>
            <a:ext cx="2088000" cy="1836423"/>
          </a:xfrm>
          <a:prstGeom prst="rect">
            <a:avLst/>
          </a:prstGeom>
          <a:solidFill>
            <a:schemeClr val="bg2"/>
          </a:solidFill>
        </p:spPr>
        <p:txBody>
          <a:bodyPr wrap="square" lIns="108000" tIns="72000" rIns="108000" bIns="0" rtlCol="0">
            <a:noAutofit/>
          </a:bodyPr>
          <a:lstStyle/>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dirty="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r>
              <a:rPr lang="en-US" sz="1200" dirty="0">
                <a:solidFill>
                  <a:srgbClr val="4C4C4C"/>
                </a:solidFill>
                <a:latin typeface="Arial" panose="020B0604020202020204" pitchFamily="34" charset="0"/>
                <a:cs typeface="Arial" panose="020B0604020202020204" pitchFamily="34" charset="0"/>
              </a:rPr>
              <a:t>Growth strategy</a:t>
            </a: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dirty="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r>
              <a:rPr lang="en-US" sz="1200" dirty="0">
                <a:solidFill>
                  <a:srgbClr val="4C4C4C"/>
                </a:solidFill>
                <a:latin typeface="Arial" panose="020B0604020202020204" pitchFamily="34" charset="0"/>
                <a:cs typeface="Arial" panose="020B0604020202020204" pitchFamily="34" charset="0"/>
              </a:rPr>
              <a:t>New business models</a:t>
            </a: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dirty="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r>
              <a:rPr lang="en-US" sz="1200" dirty="0">
                <a:solidFill>
                  <a:srgbClr val="4C4C4C"/>
                </a:solidFill>
                <a:latin typeface="Arial" panose="020B0604020202020204" pitchFamily="34" charset="0"/>
                <a:cs typeface="Arial" panose="020B0604020202020204" pitchFamily="34" charset="0"/>
              </a:rPr>
              <a:t>Go-To-Market strategy</a:t>
            </a: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dirty="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dirty="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dirty="0">
              <a:solidFill>
                <a:srgbClr val="4C4C4C"/>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200"/>
              </a:spcAft>
              <a:buClr>
                <a:srgbClr val="00C782"/>
              </a:buClr>
              <a:buSzPct val="100000"/>
              <a:buFont typeface="Wingdings" pitchFamily="2" charset="2"/>
              <a:buChar char="Ø"/>
              <a:tabLst/>
            </a:pPr>
            <a:endParaRPr lang="en-US" sz="1200" dirty="0">
              <a:solidFill>
                <a:srgbClr val="4C4C4C"/>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262C915-C0EE-48C0-B678-98F81DAC5983}"/>
              </a:ext>
            </a:extLst>
          </p:cNvPr>
          <p:cNvSpPr>
            <a:spLocks noGrp="1"/>
          </p:cNvSpPr>
          <p:nvPr>
            <p:ph type="title"/>
          </p:nvPr>
        </p:nvSpPr>
        <p:spPr>
          <a:xfrm>
            <a:off x="550861" y="348633"/>
            <a:ext cx="11090275" cy="627844"/>
          </a:xfrm>
        </p:spPr>
        <p:txBody>
          <a:bodyPr vert="horz"/>
          <a:lstStyle/>
          <a:p>
            <a:r>
              <a:rPr lang="en-AU">
                <a:solidFill>
                  <a:schemeClr val="tx2"/>
                </a:solidFill>
              </a:rPr>
              <a:t>Our capabilities</a:t>
            </a:r>
            <a:endParaRPr lang="en-US"/>
          </a:p>
        </p:txBody>
      </p:sp>
      <p:sp>
        <p:nvSpPr>
          <p:cNvPr id="7" name="Slide Number Placeholder 6">
            <a:extLst>
              <a:ext uri="{FF2B5EF4-FFF2-40B4-BE49-F238E27FC236}">
                <a16:creationId xmlns:a16="http://schemas.microsoft.com/office/drawing/2014/main" id="{3C72A945-6C6A-5F2B-C145-D4CF880BA448}"/>
              </a:ext>
            </a:extLst>
          </p:cNvPr>
          <p:cNvSpPr>
            <a:spLocks noGrp="1"/>
          </p:cNvSpPr>
          <p:nvPr>
            <p:ph type="sldNum" sz="quarter" idx="12"/>
          </p:nvPr>
        </p:nvSpPr>
        <p:spPr/>
        <p:txBody>
          <a:bodyPr/>
          <a:lstStyle/>
          <a:p>
            <a:fld id="{27D40A0C-669C-7745-8A4B-A0A60E70B612}" type="slidenum">
              <a:rPr lang="fr-FR" smtClean="0"/>
              <a:t>5</a:t>
            </a:fld>
            <a:endParaRPr lang="fr-FR"/>
          </a:p>
        </p:txBody>
      </p:sp>
      <p:sp>
        <p:nvSpPr>
          <p:cNvPr id="44" name="Rectangle 43">
            <a:extLst>
              <a:ext uri="{FF2B5EF4-FFF2-40B4-BE49-F238E27FC236}">
                <a16:creationId xmlns:a16="http://schemas.microsoft.com/office/drawing/2014/main" id="{F8138288-4524-14BC-49BA-947A3AF49915}"/>
              </a:ext>
            </a:extLst>
          </p:cNvPr>
          <p:cNvSpPr/>
          <p:nvPr/>
        </p:nvSpPr>
        <p:spPr>
          <a:xfrm>
            <a:off x="10857823" y="54877"/>
            <a:ext cx="1241502" cy="26762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chemeClr val="tx2"/>
                </a:solidFill>
                <a:latin typeface="Arial" panose="020B0604020202020204" pitchFamily="34" charset="0"/>
                <a:cs typeface="Arial" panose="020B0604020202020204" pitchFamily="34" charset="0"/>
              </a:rPr>
              <a:t>CONSULTING</a:t>
            </a:r>
          </a:p>
        </p:txBody>
      </p:sp>
      <p:pic>
        <p:nvPicPr>
          <p:cNvPr id="38" name="Picture 37" descr="A group of plastic bottles&#10;&#10;Description automatically generated">
            <a:extLst>
              <a:ext uri="{FF2B5EF4-FFF2-40B4-BE49-F238E27FC236}">
                <a16:creationId xmlns:a16="http://schemas.microsoft.com/office/drawing/2014/main" id="{8B8774AB-076F-F25E-FD5E-474EF2AE0971}"/>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9551754" y="1750668"/>
            <a:ext cx="2085799" cy="2103120"/>
          </a:xfrm>
          <a:prstGeom prst="rect">
            <a:avLst/>
          </a:prstGeom>
        </p:spPr>
      </p:pic>
      <p:sp>
        <p:nvSpPr>
          <p:cNvPr id="13" name="Rectangle 12">
            <a:extLst>
              <a:ext uri="{FF2B5EF4-FFF2-40B4-BE49-F238E27FC236}">
                <a16:creationId xmlns:a16="http://schemas.microsoft.com/office/drawing/2014/main" id="{CF68C519-1BC4-6689-982C-6CEE01B00514}"/>
              </a:ext>
            </a:extLst>
          </p:cNvPr>
          <p:cNvSpPr/>
          <p:nvPr/>
        </p:nvSpPr>
        <p:spPr>
          <a:xfrm>
            <a:off x="9552238" y="1750148"/>
            <a:ext cx="2084831" cy="537488"/>
          </a:xfrm>
          <a:prstGeom prst="rect">
            <a:avLst/>
          </a:prstGeom>
          <a:solidFill>
            <a:schemeClr val="accent4">
              <a:alpha val="75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600" b="1">
                <a:solidFill>
                  <a:schemeClr val="bg1"/>
                </a:solidFill>
                <a:latin typeface="Arial" panose="020B0604020202020204" pitchFamily="34" charset="0"/>
                <a:cs typeface="Arial" panose="020B0604020202020204" pitchFamily="34" charset="0"/>
              </a:rPr>
              <a:t>CIRCULAR ECONOMY</a:t>
            </a:r>
          </a:p>
        </p:txBody>
      </p:sp>
      <p:pic>
        <p:nvPicPr>
          <p:cNvPr id="27" name="Picture 26" descr="A hand holding a compass in front of a forest&#10;&#10;Description automatically generated">
            <a:extLst>
              <a:ext uri="{FF2B5EF4-FFF2-40B4-BE49-F238E27FC236}">
                <a16:creationId xmlns:a16="http://schemas.microsoft.com/office/drawing/2014/main" id="{81A6DCD0-358A-936C-DD93-0B08AA93AF28}"/>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549482" y="1750668"/>
            <a:ext cx="2085799" cy="2103120"/>
          </a:xfrm>
          <a:prstGeom prst="rect">
            <a:avLst/>
          </a:prstGeom>
        </p:spPr>
      </p:pic>
      <p:sp>
        <p:nvSpPr>
          <p:cNvPr id="11" name="Rectangle 10">
            <a:extLst>
              <a:ext uri="{FF2B5EF4-FFF2-40B4-BE49-F238E27FC236}">
                <a16:creationId xmlns:a16="http://schemas.microsoft.com/office/drawing/2014/main" id="{1A4D68CE-8AE8-D675-600B-5B9D4BCAB103}"/>
              </a:ext>
            </a:extLst>
          </p:cNvPr>
          <p:cNvSpPr/>
          <p:nvPr/>
        </p:nvSpPr>
        <p:spPr>
          <a:xfrm>
            <a:off x="549966" y="1750148"/>
            <a:ext cx="2084831" cy="537488"/>
          </a:xfrm>
          <a:prstGeom prst="rect">
            <a:avLst/>
          </a:prstGeom>
          <a:solidFill>
            <a:schemeClr val="tx2">
              <a:alpha val="75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600" b="1">
                <a:solidFill>
                  <a:schemeClr val="bg1"/>
                </a:solidFill>
                <a:latin typeface="Arial" panose="020B0604020202020204" pitchFamily="34" charset="0"/>
                <a:cs typeface="Arial" panose="020B0604020202020204" pitchFamily="34" charset="0"/>
              </a:rPr>
              <a:t>STRATEGY</a:t>
            </a:r>
          </a:p>
        </p:txBody>
      </p:sp>
      <p:pic>
        <p:nvPicPr>
          <p:cNvPr id="40" name="Picture 39" descr="A forest of trees on a mountain&#10;&#10;Description automatically generated">
            <a:extLst>
              <a:ext uri="{FF2B5EF4-FFF2-40B4-BE49-F238E27FC236}">
                <a16:creationId xmlns:a16="http://schemas.microsoft.com/office/drawing/2014/main" id="{6D4D3CEC-C6A8-50AE-9E88-3499F98048BA}"/>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7310473" y="1750668"/>
            <a:ext cx="2085799" cy="2103120"/>
          </a:xfrm>
          <a:prstGeom prst="rect">
            <a:avLst/>
          </a:prstGeom>
        </p:spPr>
      </p:pic>
      <p:sp>
        <p:nvSpPr>
          <p:cNvPr id="12" name="Rectangle 11">
            <a:extLst>
              <a:ext uri="{FF2B5EF4-FFF2-40B4-BE49-F238E27FC236}">
                <a16:creationId xmlns:a16="http://schemas.microsoft.com/office/drawing/2014/main" id="{5372BAF9-871B-9203-1E2D-2C11558DDA31}"/>
              </a:ext>
            </a:extLst>
          </p:cNvPr>
          <p:cNvSpPr/>
          <p:nvPr/>
        </p:nvSpPr>
        <p:spPr>
          <a:xfrm>
            <a:off x="7310957" y="1750148"/>
            <a:ext cx="2084831" cy="537488"/>
          </a:xfrm>
          <a:prstGeom prst="rect">
            <a:avLst/>
          </a:prstGeom>
          <a:solidFill>
            <a:schemeClr val="accent4">
              <a:alpha val="75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600" b="1">
                <a:solidFill>
                  <a:schemeClr val="bg1"/>
                </a:solidFill>
                <a:latin typeface="Arial" panose="020B0604020202020204" pitchFamily="34" charset="0"/>
                <a:cs typeface="Arial" panose="020B0604020202020204" pitchFamily="34" charset="0"/>
              </a:rPr>
              <a:t>DECARBONATION</a:t>
            </a:r>
          </a:p>
        </p:txBody>
      </p:sp>
      <p:pic>
        <p:nvPicPr>
          <p:cNvPr id="6" name="Picture 5" descr="A group of women sitting on stairs looking at a computer&#10;&#10;Description automatically generated">
            <a:extLst>
              <a:ext uri="{FF2B5EF4-FFF2-40B4-BE49-F238E27FC236}">
                <a16:creationId xmlns:a16="http://schemas.microsoft.com/office/drawing/2014/main" id="{B522374A-6417-C55E-5E4C-76EC431037EC}"/>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5039073" y="1750668"/>
            <a:ext cx="2117018" cy="2103120"/>
          </a:xfrm>
          <a:prstGeom prst="rect">
            <a:avLst/>
          </a:prstGeom>
        </p:spPr>
      </p:pic>
      <p:sp>
        <p:nvSpPr>
          <p:cNvPr id="16" name="Rectangle 15">
            <a:extLst>
              <a:ext uri="{FF2B5EF4-FFF2-40B4-BE49-F238E27FC236}">
                <a16:creationId xmlns:a16="http://schemas.microsoft.com/office/drawing/2014/main" id="{2AD59540-16C9-B7E0-9464-F8497CB4ED0E}"/>
              </a:ext>
            </a:extLst>
          </p:cNvPr>
          <p:cNvSpPr/>
          <p:nvPr/>
        </p:nvSpPr>
        <p:spPr>
          <a:xfrm>
            <a:off x="5034245" y="1750148"/>
            <a:ext cx="2121846" cy="537488"/>
          </a:xfrm>
          <a:prstGeom prst="rect">
            <a:avLst/>
          </a:prstGeom>
          <a:solidFill>
            <a:schemeClr val="tx2">
              <a:alpha val="75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600" b="1" dirty="0">
                <a:solidFill>
                  <a:schemeClr val="bg1"/>
                </a:solidFill>
                <a:latin typeface="Arial" panose="020B0604020202020204" pitchFamily="34" charset="0"/>
                <a:cs typeface="Arial" panose="020B0604020202020204" pitchFamily="34" charset="0"/>
              </a:rPr>
              <a:t>PERFORMANCE &amp; ORGANISATION</a:t>
            </a:r>
          </a:p>
        </p:txBody>
      </p:sp>
      <p:pic>
        <p:nvPicPr>
          <p:cNvPr id="19" name="Picture 18">
            <a:extLst>
              <a:ext uri="{FF2B5EF4-FFF2-40B4-BE49-F238E27FC236}">
                <a16:creationId xmlns:a16="http://schemas.microsoft.com/office/drawing/2014/main" id="{AA9F2909-0A5E-3548-9E02-3046B0BC5787}"/>
              </a:ext>
            </a:extLst>
          </p:cNvPr>
          <p:cNvPicPr>
            <a:picLocks/>
          </p:cNvPicPr>
          <p:nvPr/>
        </p:nvPicPr>
        <p:blipFill rotWithShape="1">
          <a:blip r:embed="rId10"/>
          <a:srcRect l="26636" t="-17262" r="3085" b="24451"/>
          <a:stretch/>
        </p:blipFill>
        <p:spPr>
          <a:xfrm>
            <a:off x="2790763" y="1750148"/>
            <a:ext cx="2084832" cy="2103120"/>
          </a:xfrm>
          <a:prstGeom prst="rect">
            <a:avLst/>
          </a:prstGeom>
        </p:spPr>
      </p:pic>
      <p:sp>
        <p:nvSpPr>
          <p:cNvPr id="10" name="Rectangle 9">
            <a:extLst>
              <a:ext uri="{FF2B5EF4-FFF2-40B4-BE49-F238E27FC236}">
                <a16:creationId xmlns:a16="http://schemas.microsoft.com/office/drawing/2014/main" id="{294D9BCD-9C03-1059-5EE4-F701FEFED52F}"/>
              </a:ext>
            </a:extLst>
          </p:cNvPr>
          <p:cNvSpPr/>
          <p:nvPr/>
        </p:nvSpPr>
        <p:spPr>
          <a:xfrm>
            <a:off x="2793448" y="1750148"/>
            <a:ext cx="2084831" cy="537488"/>
          </a:xfrm>
          <a:prstGeom prst="rect">
            <a:avLst/>
          </a:prstGeom>
          <a:solidFill>
            <a:schemeClr val="tx2">
              <a:alpha val="75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600" b="1">
                <a:solidFill>
                  <a:schemeClr val="bg1"/>
                </a:solidFill>
                <a:latin typeface="Arial" panose="020B0604020202020204" pitchFamily="34" charset="0"/>
                <a:cs typeface="Arial" panose="020B0604020202020204" pitchFamily="34" charset="0"/>
              </a:rPr>
              <a:t>GROWTH</a:t>
            </a:r>
          </a:p>
        </p:txBody>
      </p:sp>
    </p:spTree>
    <p:extLst>
      <p:ext uri="{BB962C8B-B14F-4D97-AF65-F5344CB8AC3E}">
        <p14:creationId xmlns:p14="http://schemas.microsoft.com/office/powerpoint/2010/main" val="4077521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6FA03D7-D6C3-79C6-5D40-25CF4AF593E6}"/>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36FA03D7-D6C3-79C6-5D40-25CF4AF593E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E4FB48A-9567-5738-4B50-AC10C510F71F}"/>
              </a:ext>
            </a:extLst>
          </p:cNvPr>
          <p:cNvSpPr>
            <a:spLocks noGrp="1"/>
          </p:cNvSpPr>
          <p:nvPr>
            <p:ph type="title"/>
          </p:nvPr>
        </p:nvSpPr>
        <p:spPr>
          <a:xfrm>
            <a:off x="550861" y="348633"/>
            <a:ext cx="11090275" cy="627844"/>
          </a:xfrm>
        </p:spPr>
        <p:txBody>
          <a:bodyPr vert="horz"/>
          <a:lstStyle/>
          <a:p>
            <a:r>
              <a:rPr lang="en-AU">
                <a:solidFill>
                  <a:schemeClr val="tx2"/>
                </a:solidFill>
              </a:rPr>
              <a:t>Our </a:t>
            </a:r>
            <a:r>
              <a:rPr lang="en-AU"/>
              <a:t>industries and examples of projects</a:t>
            </a:r>
            <a:endParaRPr lang="en-US"/>
          </a:p>
        </p:txBody>
      </p:sp>
      <p:sp>
        <p:nvSpPr>
          <p:cNvPr id="3" name="Content Placeholder 2">
            <a:extLst>
              <a:ext uri="{FF2B5EF4-FFF2-40B4-BE49-F238E27FC236}">
                <a16:creationId xmlns:a16="http://schemas.microsoft.com/office/drawing/2014/main" id="{AEE5DF91-F4FB-839A-7747-451A075A3DDA}"/>
              </a:ext>
            </a:extLst>
          </p:cNvPr>
          <p:cNvSpPr>
            <a:spLocks noGrp="1"/>
          </p:cNvSpPr>
          <p:nvPr>
            <p:ph sz="quarter" idx="18"/>
          </p:nvPr>
        </p:nvSpPr>
        <p:spPr/>
        <p:txBody>
          <a:bodyPr/>
          <a:lstStyle/>
          <a:p>
            <a:r>
              <a:rPr lang="en-US"/>
              <a:t>Our sectorial areas of expertise</a:t>
            </a:r>
          </a:p>
        </p:txBody>
      </p:sp>
      <p:sp>
        <p:nvSpPr>
          <p:cNvPr id="4" name="Slide Number Placeholder 3">
            <a:extLst>
              <a:ext uri="{FF2B5EF4-FFF2-40B4-BE49-F238E27FC236}">
                <a16:creationId xmlns:a16="http://schemas.microsoft.com/office/drawing/2014/main" id="{0DAB74EE-5003-D40C-989E-E2BE5F873AC3}"/>
              </a:ext>
            </a:extLst>
          </p:cNvPr>
          <p:cNvSpPr>
            <a:spLocks noGrp="1"/>
          </p:cNvSpPr>
          <p:nvPr>
            <p:ph type="sldNum" sz="quarter" idx="12"/>
          </p:nvPr>
        </p:nvSpPr>
        <p:spPr/>
        <p:txBody>
          <a:bodyPr/>
          <a:lstStyle/>
          <a:p>
            <a:fld id="{27D40A0C-669C-7745-8A4B-A0A60E70B612}" type="slidenum">
              <a:rPr lang="fr-FR" smtClean="0"/>
              <a:t>6</a:t>
            </a:fld>
            <a:endParaRPr lang="fr-FR"/>
          </a:p>
        </p:txBody>
      </p:sp>
      <p:sp>
        <p:nvSpPr>
          <p:cNvPr id="18" name="Rectangle 17">
            <a:extLst>
              <a:ext uri="{FF2B5EF4-FFF2-40B4-BE49-F238E27FC236}">
                <a16:creationId xmlns:a16="http://schemas.microsoft.com/office/drawing/2014/main" id="{3A1E7379-3520-C76D-7371-9B0DE3D52D7B}"/>
              </a:ext>
            </a:extLst>
          </p:cNvPr>
          <p:cNvSpPr/>
          <p:nvPr/>
        </p:nvSpPr>
        <p:spPr>
          <a:xfrm>
            <a:off x="10857823" y="54877"/>
            <a:ext cx="1241502" cy="26762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chemeClr val="tx2"/>
                </a:solidFill>
                <a:latin typeface="Arial" panose="020B0604020202020204" pitchFamily="34" charset="0"/>
                <a:cs typeface="Arial" panose="020B0604020202020204" pitchFamily="34" charset="0"/>
              </a:rPr>
              <a:t>CONSULTING</a:t>
            </a:r>
          </a:p>
        </p:txBody>
      </p:sp>
      <p:pic>
        <p:nvPicPr>
          <p:cNvPr id="21" name="Picture 20" descr="A group of power lines in a field&#10;&#10;Description automatically generated">
            <a:extLst>
              <a:ext uri="{FF2B5EF4-FFF2-40B4-BE49-F238E27FC236}">
                <a16:creationId xmlns:a16="http://schemas.microsoft.com/office/drawing/2014/main" id="{CBDF52A0-130C-6C01-047A-01750C10AD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1295"/>
          <a:stretch/>
        </p:blipFill>
        <p:spPr>
          <a:xfrm>
            <a:off x="892165" y="1125539"/>
            <a:ext cx="3058512" cy="2039692"/>
          </a:xfrm>
          <a:prstGeom prst="rect">
            <a:avLst/>
          </a:prstGeom>
        </p:spPr>
      </p:pic>
      <p:sp>
        <p:nvSpPr>
          <p:cNvPr id="5" name="Snip Diagonal Corner of Rectangle 10">
            <a:extLst>
              <a:ext uri="{FF2B5EF4-FFF2-40B4-BE49-F238E27FC236}">
                <a16:creationId xmlns:a16="http://schemas.microsoft.com/office/drawing/2014/main" id="{4B81E8A7-1778-FADE-CB9D-E4AF3FE4B704}"/>
              </a:ext>
            </a:extLst>
          </p:cNvPr>
          <p:cNvSpPr/>
          <p:nvPr/>
        </p:nvSpPr>
        <p:spPr>
          <a:xfrm>
            <a:off x="887971" y="1125538"/>
            <a:ext cx="3058512" cy="507994"/>
          </a:xfrm>
          <a:prstGeom prst="rect">
            <a:avLst/>
          </a:prstGeom>
          <a:solidFill>
            <a:schemeClr val="tx1">
              <a:alpha val="477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a:solidFill>
                  <a:schemeClr val="bg1"/>
                </a:solidFill>
                <a:latin typeface="Arial" panose="020B0604020202020204" pitchFamily="34" charset="0"/>
                <a:cs typeface="Arial" panose="020B0604020202020204" pitchFamily="34" charset="0"/>
              </a:rPr>
              <a:t>ENERGY TRANSITION</a:t>
            </a:r>
          </a:p>
        </p:txBody>
      </p:sp>
      <p:sp>
        <p:nvSpPr>
          <p:cNvPr id="20" name="ZoneTexte 19">
            <a:extLst>
              <a:ext uri="{FF2B5EF4-FFF2-40B4-BE49-F238E27FC236}">
                <a16:creationId xmlns:a16="http://schemas.microsoft.com/office/drawing/2014/main" id="{97642659-FCEC-4749-8036-550C2B9B6C83}"/>
              </a:ext>
            </a:extLst>
          </p:cNvPr>
          <p:cNvSpPr txBox="1"/>
          <p:nvPr/>
        </p:nvSpPr>
        <p:spPr>
          <a:xfrm>
            <a:off x="892165" y="3165230"/>
            <a:ext cx="3048310" cy="2974313"/>
          </a:xfrm>
          <a:prstGeom prst="rect">
            <a:avLst/>
          </a:prstGeom>
          <a:solidFill>
            <a:schemeClr val="bg1">
              <a:lumMod val="95000"/>
            </a:schemeClr>
          </a:solidFill>
        </p:spPr>
        <p:txBody>
          <a:bodyPr wrap="square" lIns="108000" tIns="72000" rIns="108000" bIns="0" rtlCol="0">
            <a:noAutofit/>
          </a:bodyPr>
          <a:lstStyle/>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kumimoji="0" lang="en-US"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rPr>
              <a:t>Strategic roadmap for a player in the </a:t>
            </a:r>
            <a:r>
              <a:rPr kumimoji="0" lang="en-US"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Small Modular Reactors </a:t>
            </a:r>
            <a:r>
              <a:rPr lang="en-US" sz="1200" dirty="0">
                <a:solidFill>
                  <a:srgbClr val="4C4C4C"/>
                </a:solidFill>
                <a:latin typeface="Arial" panose="020B0604020202020204" pitchFamily="34" charset="0"/>
                <a:cs typeface="Arial" panose="020B0604020202020204" pitchFamily="34" charset="0"/>
              </a:rPr>
              <a:t>space</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200" b="1"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kumimoji="0" lang="en-US"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rPr>
              <a:t>Go to market strategy of </a:t>
            </a:r>
            <a:r>
              <a:rPr kumimoji="0" lang="en-US"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smart meters</a:t>
            </a:r>
            <a:r>
              <a:rPr kumimoji="0" lang="en-US"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rPr>
              <a:t> deployment programs in India</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200" dirty="0">
                <a:solidFill>
                  <a:srgbClr val="4C4C4C"/>
                </a:solidFill>
                <a:latin typeface="Arial" panose="020B0604020202020204" pitchFamily="34" charset="0"/>
                <a:cs typeface="Arial" panose="020B0604020202020204" pitchFamily="34" charset="0"/>
              </a:rPr>
              <a:t>Technical and commercial assessment of payment models for </a:t>
            </a:r>
            <a:r>
              <a:rPr lang="en-US" sz="1200" b="1" dirty="0">
                <a:solidFill>
                  <a:schemeClr val="tx2"/>
                </a:solidFill>
                <a:latin typeface="Arial" panose="020B0604020202020204" pitchFamily="34" charset="0"/>
                <a:cs typeface="Arial" panose="020B0604020202020204" pitchFamily="34" charset="0"/>
              </a:rPr>
              <a:t>mini-grids</a:t>
            </a:r>
            <a:r>
              <a:rPr lang="en-US" sz="1200" dirty="0">
                <a:solidFill>
                  <a:srgbClr val="4C4C4C"/>
                </a:solidFill>
                <a:latin typeface="Arial" panose="020B0604020202020204" pitchFamily="34" charset="0"/>
                <a:cs typeface="Arial" panose="020B0604020202020204" pitchFamily="34" charset="0"/>
              </a:rPr>
              <a:t> in Indonesia and Myanmar</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dirty="0">
              <a:solidFill>
                <a:srgbClr val="4C4C4C"/>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200" dirty="0">
                <a:solidFill>
                  <a:srgbClr val="4C4C4C"/>
                </a:solidFill>
                <a:latin typeface="Arial" panose="020B0604020202020204" pitchFamily="34" charset="0"/>
                <a:cs typeface="Arial" panose="020B0604020202020204" pitchFamily="34" charset="0"/>
              </a:rPr>
              <a:t>Prioritization of potential for </a:t>
            </a:r>
            <a:r>
              <a:rPr lang="en-US" sz="1200" b="1" dirty="0">
                <a:solidFill>
                  <a:schemeClr val="tx2"/>
                </a:solidFill>
                <a:latin typeface="Arial" panose="020B0604020202020204" pitchFamily="34" charset="0"/>
                <a:cs typeface="Arial" panose="020B0604020202020204" pitchFamily="34" charset="0"/>
              </a:rPr>
              <a:t>biomass plants </a:t>
            </a:r>
            <a:r>
              <a:rPr lang="en-US" sz="1200" dirty="0">
                <a:solidFill>
                  <a:srgbClr val="4C4C4C"/>
                </a:solidFill>
                <a:latin typeface="Arial" panose="020B0604020202020204" pitchFamily="34" charset="0"/>
                <a:cs typeface="Arial" panose="020B0604020202020204" pitchFamily="34" charset="0"/>
              </a:rPr>
              <a:t>within 13 countries of Africa</a:t>
            </a:r>
          </a:p>
        </p:txBody>
      </p:sp>
      <p:pic>
        <p:nvPicPr>
          <p:cNvPr id="26" name="Picture 25" descr="A car charging at a gas station&#10;&#10;Description automatically generated">
            <a:extLst>
              <a:ext uri="{FF2B5EF4-FFF2-40B4-BE49-F238E27FC236}">
                <a16:creationId xmlns:a16="http://schemas.microsoft.com/office/drawing/2014/main" id="{CBF817EA-0021-59B7-6F9D-872BB0BC40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 b="31840"/>
          <a:stretch/>
        </p:blipFill>
        <p:spPr>
          <a:xfrm>
            <a:off x="4629644" y="1125538"/>
            <a:ext cx="3093184" cy="2039692"/>
          </a:xfrm>
          <a:prstGeom prst="rect">
            <a:avLst/>
          </a:prstGeom>
        </p:spPr>
      </p:pic>
      <p:sp>
        <p:nvSpPr>
          <p:cNvPr id="7" name="Snip Diagonal Corner of Rectangle 11">
            <a:extLst>
              <a:ext uri="{FF2B5EF4-FFF2-40B4-BE49-F238E27FC236}">
                <a16:creationId xmlns:a16="http://schemas.microsoft.com/office/drawing/2014/main" id="{145F5E53-1434-D50E-4B03-B53D192D95DD}"/>
              </a:ext>
            </a:extLst>
          </p:cNvPr>
          <p:cNvSpPr/>
          <p:nvPr/>
        </p:nvSpPr>
        <p:spPr>
          <a:xfrm>
            <a:off x="4629644" y="1125538"/>
            <a:ext cx="3093183" cy="507994"/>
          </a:xfrm>
          <a:prstGeom prst="rect">
            <a:avLst/>
          </a:prstGeom>
          <a:solidFill>
            <a:schemeClr val="tx1">
              <a:alpha val="477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a:solidFill>
                  <a:schemeClr val="bg1"/>
                </a:solidFill>
                <a:latin typeface="Arial" panose="020B0604020202020204" pitchFamily="34" charset="0"/>
                <a:cs typeface="Arial" panose="020B0604020202020204" pitchFamily="34" charset="0"/>
              </a:rPr>
              <a:t>GREEN MOBILITY</a:t>
            </a:r>
          </a:p>
        </p:txBody>
      </p:sp>
      <p:sp>
        <p:nvSpPr>
          <p:cNvPr id="22" name="ZoneTexte 19">
            <a:extLst>
              <a:ext uri="{FF2B5EF4-FFF2-40B4-BE49-F238E27FC236}">
                <a16:creationId xmlns:a16="http://schemas.microsoft.com/office/drawing/2014/main" id="{7E01EB15-5E1C-624D-BFDC-6ABDED3598CF}"/>
              </a:ext>
            </a:extLst>
          </p:cNvPr>
          <p:cNvSpPr txBox="1"/>
          <p:nvPr/>
        </p:nvSpPr>
        <p:spPr>
          <a:xfrm>
            <a:off x="4652080" y="3165230"/>
            <a:ext cx="3048310" cy="2974313"/>
          </a:xfrm>
          <a:prstGeom prst="rect">
            <a:avLst/>
          </a:prstGeom>
          <a:solidFill>
            <a:schemeClr val="bg1">
              <a:lumMod val="95000"/>
            </a:schemeClr>
          </a:solidFill>
        </p:spPr>
        <p:txBody>
          <a:bodyPr wrap="square" lIns="108000" tIns="72000" rIns="108000" bIns="0" rtlCol="0">
            <a:noAutofit/>
          </a:bodyPr>
          <a:lstStyle/>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b="1" dirty="0">
              <a:solidFill>
                <a:schemeClr val="tx2"/>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200" b="1" dirty="0">
                <a:solidFill>
                  <a:schemeClr val="tx2"/>
                </a:solidFill>
                <a:latin typeface="Arial" panose="020B0604020202020204" pitchFamily="34" charset="0"/>
                <a:cs typeface="Arial" panose="020B0604020202020204" pitchFamily="34" charset="0"/>
              </a:rPr>
              <a:t>Lifecycle analysis for new passenger cars</a:t>
            </a:r>
            <a:r>
              <a:rPr lang="en-US" sz="1200" dirty="0">
                <a:solidFill>
                  <a:srgbClr val="4C4C4C"/>
                </a:solidFill>
                <a:latin typeface="Arial" panose="020B0604020202020204" pitchFamily="34" charset="0"/>
                <a:cs typeface="Arial" panose="020B0604020202020204" pitchFamily="34" charset="0"/>
              </a:rPr>
              <a:t> according to the CASE trends</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dirty="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200" dirty="0">
                <a:latin typeface="Arial" panose="020B0604020202020204" pitchFamily="34" charset="0"/>
                <a:cs typeface="Arial" panose="020B0604020202020204" pitchFamily="34" charset="0"/>
              </a:rPr>
              <a:t>Assessed the opportunities associated with </a:t>
            </a:r>
            <a:r>
              <a:rPr lang="en-US" sz="1200" b="1" dirty="0">
                <a:solidFill>
                  <a:schemeClr val="tx2"/>
                </a:solidFill>
                <a:latin typeface="Arial" panose="020B0604020202020204" pitchFamily="34" charset="0"/>
                <a:cs typeface="Arial" panose="020B0604020202020204" pitchFamily="34" charset="0"/>
              </a:rPr>
              <a:t>electric buses engineering projects </a:t>
            </a:r>
            <a:r>
              <a:rPr lang="en-US" sz="1200" dirty="0">
                <a:latin typeface="Arial" panose="020B0604020202020204" pitchFamily="34" charset="0"/>
                <a:cs typeface="Arial" panose="020B0604020202020204" pitchFamily="34" charset="0"/>
              </a:rPr>
              <a:t>in France, UK, Canada, USA</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dirty="0">
              <a:solidFill>
                <a:srgbClr val="4C4C4C"/>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200" b="1" dirty="0">
                <a:solidFill>
                  <a:schemeClr val="tx2"/>
                </a:solidFill>
                <a:latin typeface="Arial" panose="020B0604020202020204" pitchFamily="34" charset="0"/>
                <a:cs typeface="Arial" panose="020B0604020202020204" pitchFamily="34" charset="0"/>
              </a:rPr>
              <a:t>Scope 3 decarbonation strategy </a:t>
            </a:r>
            <a:r>
              <a:rPr lang="en-US" sz="1200" dirty="0">
                <a:solidFill>
                  <a:srgbClr val="4C4C4C"/>
                </a:solidFill>
                <a:latin typeface="Arial" panose="020B0604020202020204" pitchFamily="34" charset="0"/>
                <a:cs typeface="Arial" panose="020B0604020202020204" pitchFamily="34" charset="0"/>
              </a:rPr>
              <a:t>for an automotive player</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dirty="0">
              <a:solidFill>
                <a:srgbClr val="4C4C4C"/>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200" b="1" dirty="0">
                <a:solidFill>
                  <a:schemeClr val="tx2"/>
                </a:solidFill>
                <a:latin typeface="Arial" panose="020B0604020202020204" pitchFamily="34" charset="0"/>
                <a:cs typeface="Arial" panose="020B0604020202020204" pitchFamily="34" charset="0"/>
              </a:rPr>
              <a:t>Repair/reman market potential </a:t>
            </a:r>
            <a:r>
              <a:rPr lang="en-US" sz="1200" dirty="0">
                <a:solidFill>
                  <a:srgbClr val="4C4C4C"/>
                </a:solidFill>
                <a:latin typeface="Arial" panose="020B0604020202020204" pitchFamily="34" charset="0"/>
                <a:cs typeface="Arial" panose="020B0604020202020204" pitchFamily="34" charset="0"/>
              </a:rPr>
              <a:t>for an automotive player</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dirty="0">
              <a:solidFill>
                <a:srgbClr val="4C4C4C"/>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p:txBody>
      </p:sp>
      <p:pic>
        <p:nvPicPr>
          <p:cNvPr id="19" name="Picture 18" descr="A close-up of a machine&#10;&#10;Description automatically generated">
            <a:extLst>
              <a:ext uri="{FF2B5EF4-FFF2-40B4-BE49-F238E27FC236}">
                <a16:creationId xmlns:a16="http://schemas.microsoft.com/office/drawing/2014/main" id="{5F88A84F-BA9C-8404-F113-8E931423146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1444"/>
          <a:stretch/>
        </p:blipFill>
        <p:spPr>
          <a:xfrm>
            <a:off x="8400149" y="1125538"/>
            <a:ext cx="3062038" cy="2039692"/>
          </a:xfrm>
          <a:prstGeom prst="rect">
            <a:avLst/>
          </a:prstGeom>
        </p:spPr>
      </p:pic>
      <p:sp>
        <p:nvSpPr>
          <p:cNvPr id="8" name="Snip Diagonal Corner of Rectangle 12">
            <a:extLst>
              <a:ext uri="{FF2B5EF4-FFF2-40B4-BE49-F238E27FC236}">
                <a16:creationId xmlns:a16="http://schemas.microsoft.com/office/drawing/2014/main" id="{B1AB6D56-1E24-C6A9-758F-BD5F3D445A24}"/>
              </a:ext>
            </a:extLst>
          </p:cNvPr>
          <p:cNvSpPr/>
          <p:nvPr/>
        </p:nvSpPr>
        <p:spPr>
          <a:xfrm>
            <a:off x="8403675" y="1125538"/>
            <a:ext cx="3058512" cy="507994"/>
          </a:xfrm>
          <a:prstGeom prst="rect">
            <a:avLst/>
          </a:prstGeom>
          <a:solidFill>
            <a:schemeClr val="tx1">
              <a:alpha val="477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a:solidFill>
                  <a:schemeClr val="bg1"/>
                </a:solidFill>
                <a:latin typeface="Arial" panose="020B0604020202020204" pitchFamily="34" charset="0"/>
                <a:cs typeface="Arial" panose="020B0604020202020204" pitchFamily="34" charset="0"/>
              </a:rPr>
              <a:t>SUSTAINABLE CONSTRUCTION</a:t>
            </a:r>
          </a:p>
        </p:txBody>
      </p:sp>
      <p:sp>
        <p:nvSpPr>
          <p:cNvPr id="23" name="ZoneTexte 19">
            <a:extLst>
              <a:ext uri="{FF2B5EF4-FFF2-40B4-BE49-F238E27FC236}">
                <a16:creationId xmlns:a16="http://schemas.microsoft.com/office/drawing/2014/main" id="{8F789797-440A-0340-9A96-C919DFF55508}"/>
              </a:ext>
            </a:extLst>
          </p:cNvPr>
          <p:cNvSpPr txBox="1"/>
          <p:nvPr/>
        </p:nvSpPr>
        <p:spPr>
          <a:xfrm>
            <a:off x="8413878" y="3165230"/>
            <a:ext cx="3048309" cy="2974313"/>
          </a:xfrm>
          <a:prstGeom prst="rect">
            <a:avLst/>
          </a:prstGeom>
          <a:solidFill>
            <a:schemeClr val="bg1">
              <a:lumMod val="95000"/>
            </a:schemeClr>
          </a:solidFill>
        </p:spPr>
        <p:txBody>
          <a:bodyPr wrap="square" lIns="108000" tIns="72000" rIns="108000" bIns="0" rtlCol="0">
            <a:noAutofit/>
          </a:bodyPr>
          <a:lstStyle/>
          <a:p>
            <a:pPr marL="171450" indent="-171450">
              <a:spcAft>
                <a:spcPts val="200"/>
              </a:spcAft>
              <a:buClr>
                <a:srgbClr val="00C782"/>
              </a:buClr>
              <a:buSzPct val="100000"/>
              <a:buFont typeface="Arial" panose="020B0604020202020204" pitchFamily="34" charset="0"/>
              <a:buChar char="•"/>
            </a:pPr>
            <a:endParaRPr lang="en-US" sz="1200" b="1">
              <a:solidFill>
                <a:schemeClr val="tx2"/>
              </a:solidFill>
              <a:latin typeface="Arial" panose="020B0604020202020204" pitchFamily="34" charset="0"/>
              <a:cs typeface="Arial" panose="020B0604020202020204" pitchFamily="34" charset="0"/>
            </a:endParaRPr>
          </a:p>
          <a:p>
            <a:pPr marL="171450" indent="-171450">
              <a:spcAft>
                <a:spcPts val="200"/>
              </a:spcAft>
              <a:buClr>
                <a:srgbClr val="00C782"/>
              </a:buClr>
              <a:buSzPct val="100000"/>
              <a:buFont typeface="Arial" panose="020B0604020202020204" pitchFamily="34" charset="0"/>
              <a:buChar char="•"/>
            </a:pPr>
            <a:r>
              <a:rPr lang="en-US" sz="1200" b="1">
                <a:solidFill>
                  <a:schemeClr val="tx2"/>
                </a:solidFill>
                <a:latin typeface="Arial" panose="020B0604020202020204" pitchFamily="34" charset="0"/>
                <a:cs typeface="Arial" panose="020B0604020202020204" pitchFamily="34" charset="0"/>
              </a:rPr>
              <a:t>R&amp;D footprint organization model </a:t>
            </a:r>
            <a:r>
              <a:rPr lang="en-US" sz="1200">
                <a:latin typeface="Arial" panose="020B0604020202020204" pitchFamily="34" charset="0"/>
                <a:cs typeface="Arial" panose="020B0604020202020204" pitchFamily="34" charset="0"/>
              </a:rPr>
              <a:t>for a global construction material company</a:t>
            </a:r>
            <a:endParaRPr lang="en-US" sz="1200">
              <a:solidFill>
                <a:srgbClr val="4C4C4C"/>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a:solidFill>
                <a:srgbClr val="4C4C4C"/>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lang="en-US" sz="1200">
                <a:solidFill>
                  <a:srgbClr val="4C4C4C"/>
                </a:solidFill>
                <a:latin typeface="Arial" panose="020B0604020202020204" pitchFamily="34" charset="0"/>
                <a:cs typeface="Arial" panose="020B0604020202020204" pitchFamily="34" charset="0"/>
              </a:rPr>
              <a:t>Go-to-market strategy for </a:t>
            </a:r>
            <a:r>
              <a:rPr lang="en-US" sz="1200" b="1">
                <a:solidFill>
                  <a:schemeClr val="tx2"/>
                </a:solidFill>
                <a:latin typeface="Arial" panose="020B0604020202020204" pitchFamily="34" charset="0"/>
                <a:cs typeface="Arial" panose="020B0604020202020204" pitchFamily="34" charset="0"/>
              </a:rPr>
              <a:t>safe play wood </a:t>
            </a:r>
            <a:r>
              <a:rPr lang="en-US" sz="1200">
                <a:solidFill>
                  <a:srgbClr val="4C4C4C"/>
                </a:solidFill>
                <a:latin typeface="Arial" panose="020B0604020202020204" pitchFamily="34" charset="0"/>
                <a:cs typeface="Arial" panose="020B0604020202020204" pitchFamily="34" charset="0"/>
              </a:rPr>
              <a:t>(without formaldehyde) in the US</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200" b="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r>
              <a:rPr kumimoji="0" lang="en-US" sz="12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Digital opportunities </a:t>
            </a:r>
            <a:r>
              <a:rPr kumimoji="0" lang="en-US" sz="1200" b="0" i="0" u="none" strike="noStrike" kern="1200" cap="none" spc="0" normalizeH="0" baseline="0" noProof="0">
                <a:ln>
                  <a:noFill/>
                </a:ln>
                <a:solidFill>
                  <a:srgbClr val="4C4C4C"/>
                </a:solidFill>
                <a:effectLst/>
                <a:uLnTx/>
                <a:uFillTx/>
                <a:latin typeface="Arial" panose="020B0604020202020204" pitchFamily="34" charset="0"/>
                <a:ea typeface="+mn-ea"/>
                <a:cs typeface="Arial" panose="020B0604020202020204" pitchFamily="34" charset="0"/>
              </a:rPr>
              <a:t>for</a:t>
            </a:r>
            <a:r>
              <a:rPr lang="en-US" sz="1200">
                <a:latin typeface="Arial" panose="020B0604020202020204" pitchFamily="34" charset="0"/>
                <a:cs typeface="Arial" panose="020B0604020202020204" pitchFamily="34" charset="0"/>
              </a:rPr>
              <a:t> a global construction material company</a:t>
            </a: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b="1">
              <a:solidFill>
                <a:schemeClr val="tx2"/>
              </a:solidFill>
              <a:latin typeface="Arial" panose="020B0604020202020204" pitchFamily="34" charset="0"/>
              <a:cs typeface="Arial" panose="020B0604020202020204" pitchFamily="34" charset="0"/>
            </a:endParaRPr>
          </a:p>
          <a:p>
            <a:pPr marL="171450" indent="-171450">
              <a:spcAft>
                <a:spcPts val="200"/>
              </a:spcAft>
              <a:buClr>
                <a:srgbClr val="00C782"/>
              </a:buClr>
              <a:buSzPct val="100000"/>
              <a:buFont typeface="Arial" panose="020B0604020202020204" pitchFamily="34" charset="0"/>
              <a:buChar char="•"/>
            </a:pPr>
            <a:r>
              <a:rPr lang="en-US" sz="1200">
                <a:solidFill>
                  <a:srgbClr val="4C4C4C"/>
                </a:solidFill>
                <a:latin typeface="Arial" panose="020B0604020202020204" pitchFamily="34" charset="0"/>
                <a:cs typeface="Arial" panose="020B0604020202020204" pitchFamily="34" charset="0"/>
              </a:rPr>
              <a:t>Go-to-market strategy for </a:t>
            </a:r>
            <a:r>
              <a:rPr lang="en-US" sz="1200" b="1">
                <a:solidFill>
                  <a:schemeClr val="tx2"/>
                </a:solidFill>
                <a:latin typeface="Arial" panose="020B0604020202020204" pitchFamily="34" charset="0"/>
                <a:cs typeface="Arial" panose="020B0604020202020204" pitchFamily="34" charset="0"/>
              </a:rPr>
              <a:t>recycled acoustic panels </a:t>
            </a:r>
            <a:r>
              <a:rPr lang="en-US" sz="1200">
                <a:latin typeface="Arial" panose="020B0604020202020204" pitchFamily="34" charset="0"/>
                <a:cs typeface="Arial" panose="020B0604020202020204" pitchFamily="34" charset="0"/>
              </a:rPr>
              <a:t>for a global construction material company</a:t>
            </a:r>
            <a:endParaRPr lang="en-US" sz="1200" b="1">
              <a:solidFill>
                <a:schemeClr val="tx2"/>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lang="en-US" sz="1200" b="1">
              <a:solidFill>
                <a:schemeClr val="tx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A88CEA2-A05D-3E40-8DFF-3D0FB0C88975}"/>
              </a:ext>
            </a:extLst>
          </p:cNvPr>
          <p:cNvSpPr txBox="1"/>
          <p:nvPr/>
        </p:nvSpPr>
        <p:spPr>
          <a:xfrm>
            <a:off x="527538" y="2286000"/>
            <a:ext cx="0" cy="0"/>
          </a:xfrm>
          <a:prstGeom prst="rect">
            <a:avLst/>
          </a:prstGeom>
          <a:noFill/>
        </p:spPr>
        <p:txBody>
          <a:bodyPr wrap="none" lIns="0" tIns="0" rIns="0" bIns="0" rtlCol="0">
            <a:noAutofit/>
          </a:bodyPr>
          <a:lstStyle/>
          <a:p>
            <a: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pPr>
            <a:endParaRPr kumimoji="0" lang="en-US" sz="1200" b="0" i="0" u="none" strike="noStrike" kern="1200" cap="none" spc="0" normalizeH="0" baseline="0" noProof="0" err="1">
              <a:ln>
                <a:noFill/>
              </a:ln>
              <a:solidFill>
                <a:srgbClr val="4C4C4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0881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D241259-0188-A04A-86CA-827BD0369166}"/>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ED241259-0188-A04A-86CA-827BD036916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6E7876D-CF34-C747-9A9F-1C71AA471B04}"/>
              </a:ext>
            </a:extLst>
          </p:cNvPr>
          <p:cNvSpPr>
            <a:spLocks noGrp="1"/>
          </p:cNvSpPr>
          <p:nvPr>
            <p:ph type="title"/>
          </p:nvPr>
        </p:nvSpPr>
        <p:spPr/>
        <p:txBody>
          <a:bodyPr vert="horz"/>
          <a:lstStyle/>
          <a:p>
            <a:r>
              <a:rPr lang="en-AU"/>
              <a:t>Do Well Do Good supports both private and public clients</a:t>
            </a:r>
            <a:endParaRPr lang="fr-FR"/>
          </a:p>
        </p:txBody>
      </p:sp>
      <p:sp>
        <p:nvSpPr>
          <p:cNvPr id="4" name="Slide Number Placeholder 3">
            <a:extLst>
              <a:ext uri="{FF2B5EF4-FFF2-40B4-BE49-F238E27FC236}">
                <a16:creationId xmlns:a16="http://schemas.microsoft.com/office/drawing/2014/main" id="{BCC22CCD-4B0C-D540-A27D-67E710BCCBA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18" name="Text Placeholder 17">
            <a:extLst>
              <a:ext uri="{FF2B5EF4-FFF2-40B4-BE49-F238E27FC236}">
                <a16:creationId xmlns:a16="http://schemas.microsoft.com/office/drawing/2014/main" id="{B68D92AD-00AC-E841-A2A9-065CDB65742F}"/>
              </a:ext>
            </a:extLst>
          </p:cNvPr>
          <p:cNvSpPr>
            <a:spLocks noGrp="1"/>
          </p:cNvSpPr>
          <p:nvPr>
            <p:ph type="body" idx="4294967295"/>
          </p:nvPr>
        </p:nvSpPr>
        <p:spPr>
          <a:xfrm>
            <a:off x="6437798" y="1357227"/>
            <a:ext cx="5400675" cy="180975"/>
          </a:xfrm>
        </p:spPr>
        <p:txBody>
          <a:bodyPr anchor="ctr"/>
          <a:lstStyle/>
          <a:p>
            <a:pPr marL="3175" indent="0" algn="ctr">
              <a:buNone/>
            </a:pPr>
            <a:r>
              <a:rPr lang="fr-FR" sz="1600" b="1">
                <a:solidFill>
                  <a:schemeClr val="tx2"/>
                </a:solidFill>
              </a:rPr>
              <a:t>Public </a:t>
            </a:r>
            <a:r>
              <a:rPr lang="fr-FR" sz="1600" b="1" err="1">
                <a:solidFill>
                  <a:schemeClr val="tx2"/>
                </a:solidFill>
              </a:rPr>
              <a:t>Sector</a:t>
            </a:r>
            <a:endParaRPr lang="fr-FR" sz="1600" b="1">
              <a:solidFill>
                <a:schemeClr val="tx2"/>
              </a:solidFill>
            </a:endParaRPr>
          </a:p>
        </p:txBody>
      </p:sp>
      <p:sp>
        <p:nvSpPr>
          <p:cNvPr id="14" name="Text Placeholder 17">
            <a:extLst>
              <a:ext uri="{FF2B5EF4-FFF2-40B4-BE49-F238E27FC236}">
                <a16:creationId xmlns:a16="http://schemas.microsoft.com/office/drawing/2014/main" id="{BB695C1A-4E83-D2F2-EEEB-A672B39821D0}"/>
              </a:ext>
            </a:extLst>
          </p:cNvPr>
          <p:cNvSpPr txBox="1">
            <a:spLocks/>
          </p:cNvSpPr>
          <p:nvPr/>
        </p:nvSpPr>
        <p:spPr>
          <a:xfrm>
            <a:off x="337999" y="1357227"/>
            <a:ext cx="5400675" cy="180975"/>
          </a:xfrm>
          <a:prstGeom prst="rect">
            <a:avLst/>
          </a:prstGeom>
        </p:spPr>
        <p:txBody>
          <a:bodyPr vert="horz" lIns="0" tIns="0" rIns="0" bIns="0" rtlCol="0" anchor="ctr">
            <a:noAutofit/>
          </a:bodyPr>
          <a:lstStyle>
            <a:lvl1pPr marL="136525"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1pPr>
            <a:lvl2pPr marL="273050" indent="-136525"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2pPr>
            <a:lvl3pPr marL="401638" indent="-128588"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3pPr>
            <a:lvl4pPr marL="534988" indent="-133350" algn="l" defTabSz="914400" rtl="0" eaLnBrk="1" latinLnBrk="0" hangingPunct="1">
              <a:lnSpc>
                <a:spcPct val="100000"/>
              </a:lnSpc>
              <a:spcBef>
                <a:spcPts val="0"/>
              </a:spcBef>
              <a:spcAft>
                <a:spcPts val="200"/>
              </a:spcAft>
              <a:buClr>
                <a:schemeClr val="tx2"/>
              </a:buClr>
              <a:buSzPct val="100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668338" indent="-133350" algn="l" defTabSz="914400" rtl="0" eaLnBrk="1" latinLnBrk="0" hangingPunct="1">
              <a:lnSpc>
                <a:spcPct val="100000"/>
              </a:lnSpc>
              <a:spcBef>
                <a:spcPts val="0"/>
              </a:spcBef>
              <a:spcAft>
                <a:spcPts val="200"/>
              </a:spcAft>
              <a:buClr>
                <a:schemeClr val="tx2"/>
              </a:buClr>
              <a:buSzPct val="10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 indent="0" algn="ctr">
              <a:buNone/>
            </a:pPr>
            <a:r>
              <a:rPr lang="fr-FR" sz="1600" b="1" err="1">
                <a:solidFill>
                  <a:schemeClr val="tx2"/>
                </a:solidFill>
              </a:rPr>
              <a:t>Private</a:t>
            </a:r>
            <a:r>
              <a:rPr lang="fr-FR" sz="1600" b="1">
                <a:solidFill>
                  <a:schemeClr val="tx2"/>
                </a:solidFill>
              </a:rPr>
              <a:t> </a:t>
            </a:r>
            <a:r>
              <a:rPr lang="fr-FR" sz="1600" b="1" err="1">
                <a:solidFill>
                  <a:schemeClr val="tx2"/>
                </a:solidFill>
              </a:rPr>
              <a:t>sector</a:t>
            </a:r>
            <a:endParaRPr lang="fr-FR" sz="1600" b="1">
              <a:solidFill>
                <a:schemeClr val="tx2"/>
              </a:solidFill>
            </a:endParaRPr>
          </a:p>
        </p:txBody>
      </p:sp>
      <p:cxnSp>
        <p:nvCxnSpPr>
          <p:cNvPr id="6" name="Straight Connector 5">
            <a:extLst>
              <a:ext uri="{FF2B5EF4-FFF2-40B4-BE49-F238E27FC236}">
                <a16:creationId xmlns:a16="http://schemas.microsoft.com/office/drawing/2014/main" id="{B293FCB5-A0E9-BEDC-A762-E76224435297}"/>
              </a:ext>
            </a:extLst>
          </p:cNvPr>
          <p:cNvCxnSpPr/>
          <p:nvPr/>
        </p:nvCxnSpPr>
        <p:spPr>
          <a:xfrm>
            <a:off x="6069874" y="1397406"/>
            <a:ext cx="0" cy="44318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3396A08-0677-6E7C-6E19-E1E763EC910C}"/>
              </a:ext>
            </a:extLst>
          </p:cNvPr>
          <p:cNvSpPr/>
          <p:nvPr/>
        </p:nvSpPr>
        <p:spPr>
          <a:xfrm>
            <a:off x="10857823" y="54877"/>
            <a:ext cx="1241502" cy="26762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chemeClr val="tx2"/>
                </a:solidFill>
                <a:latin typeface="Arial" panose="020B0604020202020204" pitchFamily="34" charset="0"/>
                <a:cs typeface="Arial" panose="020B0604020202020204" pitchFamily="34" charset="0"/>
              </a:rPr>
              <a:t>CONSULTING</a:t>
            </a:r>
          </a:p>
        </p:txBody>
      </p:sp>
      <p:pic>
        <p:nvPicPr>
          <p:cNvPr id="7" name="Picture 13">
            <a:extLst>
              <a:ext uri="{FF2B5EF4-FFF2-40B4-BE49-F238E27FC236}">
                <a16:creationId xmlns:a16="http://schemas.microsoft.com/office/drawing/2014/main" id="{06B7A237-A32C-1826-0FF9-05A18DFF0E31}"/>
              </a:ext>
            </a:extLst>
          </p:cNvPr>
          <p:cNvPicPr>
            <a:picLocks noChangeAspect="1"/>
          </p:cNvPicPr>
          <p:nvPr/>
        </p:nvPicPr>
        <p:blipFill>
          <a:blip r:embed="rId5">
            <a:grayscl/>
          </a:blip>
          <a:stretch>
            <a:fillRect/>
          </a:stretch>
        </p:blipFill>
        <p:spPr>
          <a:xfrm>
            <a:off x="9406094" y="4058083"/>
            <a:ext cx="1992867" cy="400024"/>
          </a:xfrm>
          <a:prstGeom prst="rect">
            <a:avLst/>
          </a:prstGeom>
          <a:ln>
            <a:solidFill>
              <a:schemeClr val="bg1"/>
            </a:solidFill>
          </a:ln>
        </p:spPr>
      </p:pic>
      <p:pic>
        <p:nvPicPr>
          <p:cNvPr id="9" name="Picture 14">
            <a:extLst>
              <a:ext uri="{FF2B5EF4-FFF2-40B4-BE49-F238E27FC236}">
                <a16:creationId xmlns:a16="http://schemas.microsoft.com/office/drawing/2014/main" id="{4E9F8433-8875-922E-22D9-CABA4EBFF634}"/>
              </a:ext>
            </a:extLst>
          </p:cNvPr>
          <p:cNvPicPr>
            <a:picLocks noChangeAspect="1"/>
          </p:cNvPicPr>
          <p:nvPr/>
        </p:nvPicPr>
        <p:blipFill>
          <a:blip r:embed="rId6" cstate="print">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7039029" y="2227433"/>
            <a:ext cx="636575" cy="733477"/>
          </a:xfrm>
          <a:prstGeom prst="rect">
            <a:avLst/>
          </a:prstGeom>
        </p:spPr>
      </p:pic>
      <p:pic>
        <p:nvPicPr>
          <p:cNvPr id="16" name="Picture 4" descr="Février : Naissance de BPI France">
            <a:extLst>
              <a:ext uri="{FF2B5EF4-FFF2-40B4-BE49-F238E27FC236}">
                <a16:creationId xmlns:a16="http://schemas.microsoft.com/office/drawing/2014/main" id="{E2C0BDBE-312E-4D84-E091-A1D5F016FBFF}"/>
              </a:ext>
            </a:extLst>
          </p:cNvPr>
          <p:cNvPicPr>
            <a:picLocks noChangeAspect="1" noChangeArrowheads="1"/>
          </p:cNvPicPr>
          <p:nvPr/>
        </p:nvPicPr>
        <p:blipFill>
          <a:blip r:embed="rId8" cstate="print">
            <a:grayscl/>
            <a:extLst>
              <a:ext uri="{28A0092B-C50C-407E-A947-70E740481C1C}">
                <a14:useLocalDpi xmlns:a14="http://schemas.microsoft.com/office/drawing/2010/main"/>
              </a:ext>
            </a:extLst>
          </a:blip>
          <a:srcRect/>
          <a:stretch>
            <a:fillRect/>
          </a:stretch>
        </p:blipFill>
        <p:spPr bwMode="auto">
          <a:xfrm>
            <a:off x="8242625" y="4672044"/>
            <a:ext cx="1558087" cy="481075"/>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pic>
        <p:nvPicPr>
          <p:cNvPr id="21" name="Picture 10" descr="Agence française de développement — Wikipédia">
            <a:extLst>
              <a:ext uri="{FF2B5EF4-FFF2-40B4-BE49-F238E27FC236}">
                <a16:creationId xmlns:a16="http://schemas.microsoft.com/office/drawing/2014/main" id="{A39D2CF7-AE9A-1457-4A7D-B177E8A24700}"/>
              </a:ext>
            </a:extLst>
          </p:cNvPr>
          <p:cNvPicPr>
            <a:picLocks noChangeAspect="1" noChangeArrowheads="1"/>
          </p:cNvPicPr>
          <p:nvPr/>
        </p:nvPicPr>
        <p:blipFill>
          <a:blip r:embed="rId9" cstate="print">
            <a:grayscl/>
            <a:extLst>
              <a:ext uri="{28A0092B-C50C-407E-A947-70E740481C1C}">
                <a14:useLocalDpi xmlns:a14="http://schemas.microsoft.com/office/drawing/2010/main"/>
              </a:ext>
            </a:extLst>
          </a:blip>
          <a:srcRect/>
          <a:stretch>
            <a:fillRect/>
          </a:stretch>
        </p:blipFill>
        <p:spPr bwMode="auto">
          <a:xfrm>
            <a:off x="9959644" y="2403956"/>
            <a:ext cx="1266551" cy="545902"/>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pic>
        <p:nvPicPr>
          <p:cNvPr id="33" name="Picture 16" descr="Invest India – USICOC">
            <a:extLst>
              <a:ext uri="{FF2B5EF4-FFF2-40B4-BE49-F238E27FC236}">
                <a16:creationId xmlns:a16="http://schemas.microsoft.com/office/drawing/2014/main" id="{902DE808-4510-923E-37F4-BFEBED20F2F6}"/>
              </a:ext>
            </a:extLst>
          </p:cNvPr>
          <p:cNvPicPr>
            <a:picLocks noChangeAspect="1" noChangeArrowheads="1"/>
          </p:cNvPicPr>
          <p:nvPr/>
        </p:nvPicPr>
        <p:blipFill>
          <a:blip r:embed="rId10">
            <a:alphaModFix/>
            <a:grayscl/>
            <a:extLst>
              <a:ext uri="{28A0092B-C50C-407E-A947-70E740481C1C}">
                <a14:useLocalDpi xmlns:a14="http://schemas.microsoft.com/office/drawing/2010/main"/>
              </a:ext>
            </a:extLst>
          </a:blip>
          <a:srcRect/>
          <a:stretch>
            <a:fillRect/>
          </a:stretch>
        </p:blipFill>
        <p:spPr bwMode="auto">
          <a:xfrm>
            <a:off x="9894183" y="4679014"/>
            <a:ext cx="1562243" cy="451212"/>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pic>
        <p:nvPicPr>
          <p:cNvPr id="34" name="Picture 18" descr="Business France — Wikipédia">
            <a:extLst>
              <a:ext uri="{FF2B5EF4-FFF2-40B4-BE49-F238E27FC236}">
                <a16:creationId xmlns:a16="http://schemas.microsoft.com/office/drawing/2014/main" id="{A5465ED6-397E-AE12-27E2-8492834B85D3}"/>
              </a:ext>
            </a:extLst>
          </p:cNvPr>
          <p:cNvPicPr>
            <a:picLocks noChangeAspect="1" noChangeArrowheads="1"/>
          </p:cNvPicPr>
          <p:nvPr/>
        </p:nvPicPr>
        <p:blipFill>
          <a:blip r:embed="rId11" cstate="print">
            <a:alphaModFix/>
            <a:grayscl/>
            <a:extLst>
              <a:ext uri="{28A0092B-C50C-407E-A947-70E740481C1C}">
                <a14:useLocalDpi xmlns:a14="http://schemas.microsoft.com/office/drawing/2010/main"/>
              </a:ext>
            </a:extLst>
          </a:blip>
          <a:srcRect/>
          <a:stretch>
            <a:fillRect/>
          </a:stretch>
        </p:blipFill>
        <p:spPr bwMode="auto">
          <a:xfrm>
            <a:off x="8313883" y="4006849"/>
            <a:ext cx="824253" cy="502271"/>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pic>
        <p:nvPicPr>
          <p:cNvPr id="35" name="Picture 20" descr="KfW - Wikipedia">
            <a:extLst>
              <a:ext uri="{FF2B5EF4-FFF2-40B4-BE49-F238E27FC236}">
                <a16:creationId xmlns:a16="http://schemas.microsoft.com/office/drawing/2014/main" id="{A48C5F50-090B-97CB-C276-18C3451ADFCB}"/>
              </a:ext>
            </a:extLst>
          </p:cNvPr>
          <p:cNvPicPr>
            <a:picLocks noChangeAspect="1" noChangeArrowheads="1"/>
          </p:cNvPicPr>
          <p:nvPr/>
        </p:nvPicPr>
        <p:blipFill>
          <a:blip r:embed="rId12" cstate="print">
            <a:grayscl/>
            <a:extLst>
              <a:ext uri="{28A0092B-C50C-407E-A947-70E740481C1C}">
                <a14:useLocalDpi xmlns:a14="http://schemas.microsoft.com/office/drawing/2010/main"/>
              </a:ext>
            </a:extLst>
          </a:blip>
          <a:srcRect/>
          <a:stretch>
            <a:fillRect/>
          </a:stretch>
        </p:blipFill>
        <p:spPr bwMode="auto">
          <a:xfrm>
            <a:off x="8353915" y="2391491"/>
            <a:ext cx="1166427" cy="405363"/>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pic>
        <p:nvPicPr>
          <p:cNvPr id="36" name="Picture 2" descr="SENEGAL Government | IFP School">
            <a:extLst>
              <a:ext uri="{FF2B5EF4-FFF2-40B4-BE49-F238E27FC236}">
                <a16:creationId xmlns:a16="http://schemas.microsoft.com/office/drawing/2014/main" id="{49C3D9B7-7527-EBC1-FA20-64DE0053ACC3}"/>
              </a:ext>
            </a:extLst>
          </p:cNvPr>
          <p:cNvPicPr>
            <a:picLocks noChangeAspect="1" noChangeArrowheads="1"/>
          </p:cNvPicPr>
          <p:nvPr/>
        </p:nvPicPr>
        <p:blipFill>
          <a:blip r:embed="rId13">
            <a:grayscl/>
            <a:extLst>
              <a:ext uri="{28A0092B-C50C-407E-A947-70E740481C1C}">
                <a14:useLocalDpi xmlns:a14="http://schemas.microsoft.com/office/drawing/2010/main"/>
              </a:ext>
            </a:extLst>
          </a:blip>
          <a:srcRect/>
          <a:stretch>
            <a:fillRect/>
          </a:stretch>
        </p:blipFill>
        <p:spPr bwMode="auto">
          <a:xfrm>
            <a:off x="6803983" y="3543281"/>
            <a:ext cx="1104527" cy="1079938"/>
          </a:xfrm>
          <a:prstGeom prst="rect">
            <a:avLst/>
          </a:prstGeom>
          <a:extLst>
            <a:ext uri="{909E8E84-426E-40DD-AFC4-6F175D3DCCD1}">
              <a14:hiddenFill xmlns:a14="http://schemas.microsoft.com/office/drawing/2010/main">
                <a:solidFill>
                  <a:srgbClr val="FFFFFF"/>
                </a:solidFill>
              </a14:hiddenFill>
            </a:ext>
          </a:extLst>
        </p:spPr>
      </p:pic>
      <p:pic>
        <p:nvPicPr>
          <p:cNvPr id="37" name="Picture 2" descr="Tony Blair Institute for Global Change response - Global Education Coalition">
            <a:extLst>
              <a:ext uri="{FF2B5EF4-FFF2-40B4-BE49-F238E27FC236}">
                <a16:creationId xmlns:a16="http://schemas.microsoft.com/office/drawing/2014/main" id="{2D519AF4-53E5-04F2-5989-D0699C5415DA}"/>
              </a:ext>
            </a:extLst>
          </p:cNvPr>
          <p:cNvPicPr>
            <a:picLocks noChangeAspect="1" noChangeArrowheads="1"/>
          </p:cNvPicPr>
          <p:nvPr/>
        </p:nvPicPr>
        <p:blipFill>
          <a:blip r:embed="rId14">
            <a:grayscl/>
            <a:extLst>
              <a:ext uri="{28A0092B-C50C-407E-A947-70E740481C1C}">
                <a14:useLocalDpi xmlns:a14="http://schemas.microsoft.com/office/drawing/2010/main"/>
              </a:ext>
            </a:extLst>
          </a:blip>
          <a:srcRect/>
          <a:stretch>
            <a:fillRect/>
          </a:stretch>
        </p:blipFill>
        <p:spPr bwMode="auto">
          <a:xfrm>
            <a:off x="9848875" y="2993472"/>
            <a:ext cx="1558087" cy="954808"/>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2">
            <a:extLst>
              <a:ext uri="{FF2B5EF4-FFF2-40B4-BE49-F238E27FC236}">
                <a16:creationId xmlns:a16="http://schemas.microsoft.com/office/drawing/2014/main" id="{382BFE52-3787-A891-D6E4-4E8748B095CD}"/>
              </a:ext>
            </a:extLst>
          </p:cNvPr>
          <p:cNvSpPr txBox="1"/>
          <p:nvPr/>
        </p:nvSpPr>
        <p:spPr>
          <a:xfrm>
            <a:off x="6887469" y="3261869"/>
            <a:ext cx="1676963" cy="2043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FFFFFF">
                    <a:lumMod val="50000"/>
                  </a:srgbClr>
                </a:solidFill>
                <a:effectLst/>
                <a:uLnTx/>
                <a:uFillTx/>
                <a:latin typeface="Arial"/>
                <a:ea typeface="+mn-ea"/>
                <a:cs typeface="+mn-cs"/>
              </a:rPr>
              <a:t>République du Togo</a:t>
            </a:r>
          </a:p>
        </p:txBody>
      </p:sp>
      <p:sp>
        <p:nvSpPr>
          <p:cNvPr id="39" name="ZoneTexte 33">
            <a:extLst>
              <a:ext uri="{FF2B5EF4-FFF2-40B4-BE49-F238E27FC236}">
                <a16:creationId xmlns:a16="http://schemas.microsoft.com/office/drawing/2014/main" id="{0F29A62F-6268-1A86-D030-DF2C29337E13}"/>
              </a:ext>
            </a:extLst>
          </p:cNvPr>
          <p:cNvSpPr txBox="1"/>
          <p:nvPr/>
        </p:nvSpPr>
        <p:spPr>
          <a:xfrm>
            <a:off x="8313883" y="2889186"/>
            <a:ext cx="1485660" cy="332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err="1">
                <a:ln>
                  <a:noFill/>
                </a:ln>
                <a:solidFill>
                  <a:srgbClr val="FFFFFF">
                    <a:lumMod val="50000"/>
                  </a:srgbClr>
                </a:solidFill>
                <a:effectLst/>
                <a:uLnTx/>
                <a:uFillTx/>
                <a:latin typeface="Arial"/>
                <a:ea typeface="+mn-ea"/>
                <a:cs typeface="+mn-cs"/>
              </a:rPr>
              <a:t>Development</a:t>
            </a:r>
            <a:r>
              <a:rPr kumimoji="0" lang="fr-FR" sz="1000" b="0" i="0" u="none" strike="noStrike" kern="1200" cap="none" spc="0" normalizeH="0" baseline="0" noProof="0">
                <a:ln>
                  <a:noFill/>
                </a:ln>
                <a:solidFill>
                  <a:srgbClr val="FFFFFF">
                    <a:lumMod val="50000"/>
                  </a:srgbClr>
                </a:solidFill>
                <a:effectLst/>
                <a:uLnTx/>
                <a:uFillTx/>
                <a:latin typeface="Arial"/>
                <a:ea typeface="+mn-ea"/>
                <a:cs typeface="+mn-cs"/>
              </a:rPr>
              <a:t> Bank of Germany</a:t>
            </a:r>
          </a:p>
        </p:txBody>
      </p:sp>
      <p:pic>
        <p:nvPicPr>
          <p:cNvPr id="40" name="Picture 39">
            <a:extLst>
              <a:ext uri="{FF2B5EF4-FFF2-40B4-BE49-F238E27FC236}">
                <a16:creationId xmlns:a16="http://schemas.microsoft.com/office/drawing/2014/main" id="{2F744B0A-2DD3-5072-2E14-DE4197A307D0}"/>
              </a:ext>
            </a:extLst>
          </p:cNvPr>
          <p:cNvPicPr>
            <a:picLocks noChangeAspect="1"/>
          </p:cNvPicPr>
          <p:nvPr/>
        </p:nvPicPr>
        <p:blipFill>
          <a:blip r:embed="rId15"/>
          <a:stretch>
            <a:fillRect/>
          </a:stretch>
        </p:blipFill>
        <p:spPr>
          <a:xfrm>
            <a:off x="739897" y="3065648"/>
            <a:ext cx="603815" cy="801221"/>
          </a:xfrm>
          <a:prstGeom prst="rect">
            <a:avLst/>
          </a:prstGeom>
        </p:spPr>
      </p:pic>
      <p:pic>
        <p:nvPicPr>
          <p:cNvPr id="45" name="Picture 44">
            <a:extLst>
              <a:ext uri="{FF2B5EF4-FFF2-40B4-BE49-F238E27FC236}">
                <a16:creationId xmlns:a16="http://schemas.microsoft.com/office/drawing/2014/main" id="{5A74B71B-A823-98DC-CFAE-28897D63C160}"/>
              </a:ext>
            </a:extLst>
          </p:cNvPr>
          <p:cNvPicPr>
            <a:picLocks noChangeAspect="1"/>
          </p:cNvPicPr>
          <p:nvPr/>
        </p:nvPicPr>
        <p:blipFill>
          <a:blip r:embed="rId16"/>
          <a:stretch>
            <a:fillRect/>
          </a:stretch>
        </p:blipFill>
        <p:spPr>
          <a:xfrm>
            <a:off x="725943" y="1937852"/>
            <a:ext cx="1142936" cy="527119"/>
          </a:xfrm>
          <a:prstGeom prst="rect">
            <a:avLst/>
          </a:prstGeom>
        </p:spPr>
      </p:pic>
      <p:pic>
        <p:nvPicPr>
          <p:cNvPr id="46" name="Picture 45">
            <a:extLst>
              <a:ext uri="{FF2B5EF4-FFF2-40B4-BE49-F238E27FC236}">
                <a16:creationId xmlns:a16="http://schemas.microsoft.com/office/drawing/2014/main" id="{3A89F203-0ECE-B7F6-7059-37A0FDEEE800}"/>
              </a:ext>
            </a:extLst>
          </p:cNvPr>
          <p:cNvPicPr>
            <a:picLocks noChangeAspect="1"/>
          </p:cNvPicPr>
          <p:nvPr/>
        </p:nvPicPr>
        <p:blipFill>
          <a:blip r:embed="rId17"/>
          <a:stretch>
            <a:fillRect/>
          </a:stretch>
        </p:blipFill>
        <p:spPr>
          <a:xfrm>
            <a:off x="735574" y="4197730"/>
            <a:ext cx="1531103" cy="326814"/>
          </a:xfrm>
          <a:prstGeom prst="rect">
            <a:avLst/>
          </a:prstGeom>
        </p:spPr>
      </p:pic>
      <p:pic>
        <p:nvPicPr>
          <p:cNvPr id="47" name="Picture 46">
            <a:extLst>
              <a:ext uri="{FF2B5EF4-FFF2-40B4-BE49-F238E27FC236}">
                <a16:creationId xmlns:a16="http://schemas.microsoft.com/office/drawing/2014/main" id="{F809A57A-7CC9-4684-A59B-7EC19842F80F}"/>
              </a:ext>
            </a:extLst>
          </p:cNvPr>
          <p:cNvPicPr>
            <a:picLocks noChangeAspect="1"/>
          </p:cNvPicPr>
          <p:nvPr/>
        </p:nvPicPr>
        <p:blipFill>
          <a:blip r:embed="rId18"/>
          <a:stretch>
            <a:fillRect/>
          </a:stretch>
        </p:blipFill>
        <p:spPr>
          <a:xfrm>
            <a:off x="1631504" y="3186289"/>
            <a:ext cx="740735" cy="634732"/>
          </a:xfrm>
          <a:prstGeom prst="rect">
            <a:avLst/>
          </a:prstGeom>
        </p:spPr>
      </p:pic>
      <p:pic>
        <p:nvPicPr>
          <p:cNvPr id="48" name="Picture 47">
            <a:extLst>
              <a:ext uri="{FF2B5EF4-FFF2-40B4-BE49-F238E27FC236}">
                <a16:creationId xmlns:a16="http://schemas.microsoft.com/office/drawing/2014/main" id="{5BF6003B-AA14-B4B4-BC91-AFB225D5C7E1}"/>
              </a:ext>
            </a:extLst>
          </p:cNvPr>
          <p:cNvPicPr>
            <a:picLocks noChangeAspect="1"/>
          </p:cNvPicPr>
          <p:nvPr/>
        </p:nvPicPr>
        <p:blipFill>
          <a:blip r:embed="rId19"/>
          <a:stretch>
            <a:fillRect/>
          </a:stretch>
        </p:blipFill>
        <p:spPr>
          <a:xfrm>
            <a:off x="735574" y="4748022"/>
            <a:ext cx="672689" cy="657714"/>
          </a:xfrm>
          <a:prstGeom prst="rect">
            <a:avLst/>
          </a:prstGeom>
        </p:spPr>
      </p:pic>
      <p:pic>
        <p:nvPicPr>
          <p:cNvPr id="49" name="Picture 48">
            <a:extLst>
              <a:ext uri="{FF2B5EF4-FFF2-40B4-BE49-F238E27FC236}">
                <a16:creationId xmlns:a16="http://schemas.microsoft.com/office/drawing/2014/main" id="{BC66BF11-CD6A-491B-299C-0C7FAC097ADD}"/>
              </a:ext>
            </a:extLst>
          </p:cNvPr>
          <p:cNvPicPr>
            <a:picLocks noChangeAspect="1"/>
          </p:cNvPicPr>
          <p:nvPr/>
        </p:nvPicPr>
        <p:blipFill>
          <a:blip r:embed="rId20"/>
          <a:stretch>
            <a:fillRect/>
          </a:stretch>
        </p:blipFill>
        <p:spPr>
          <a:xfrm>
            <a:off x="1789826" y="4891151"/>
            <a:ext cx="1585015" cy="326814"/>
          </a:xfrm>
          <a:prstGeom prst="rect">
            <a:avLst/>
          </a:prstGeom>
        </p:spPr>
      </p:pic>
      <p:pic>
        <p:nvPicPr>
          <p:cNvPr id="52" name="Picture 51">
            <a:extLst>
              <a:ext uri="{FF2B5EF4-FFF2-40B4-BE49-F238E27FC236}">
                <a16:creationId xmlns:a16="http://schemas.microsoft.com/office/drawing/2014/main" id="{AC631F22-521C-AD16-D208-B20FEC1CF868}"/>
              </a:ext>
            </a:extLst>
          </p:cNvPr>
          <p:cNvPicPr>
            <a:picLocks noChangeAspect="1"/>
          </p:cNvPicPr>
          <p:nvPr/>
        </p:nvPicPr>
        <p:blipFill>
          <a:blip r:embed="rId21"/>
          <a:stretch>
            <a:fillRect/>
          </a:stretch>
        </p:blipFill>
        <p:spPr>
          <a:xfrm>
            <a:off x="2143447" y="2038004"/>
            <a:ext cx="1132153" cy="326814"/>
          </a:xfrm>
          <a:prstGeom prst="rect">
            <a:avLst/>
          </a:prstGeom>
        </p:spPr>
      </p:pic>
      <p:pic>
        <p:nvPicPr>
          <p:cNvPr id="53" name="Picture 52">
            <a:extLst>
              <a:ext uri="{FF2B5EF4-FFF2-40B4-BE49-F238E27FC236}">
                <a16:creationId xmlns:a16="http://schemas.microsoft.com/office/drawing/2014/main" id="{29E774D2-5454-B6DD-77A8-AC4465A2ED60}"/>
              </a:ext>
            </a:extLst>
          </p:cNvPr>
          <p:cNvPicPr>
            <a:picLocks noChangeAspect="1"/>
          </p:cNvPicPr>
          <p:nvPr/>
        </p:nvPicPr>
        <p:blipFill>
          <a:blip r:embed="rId22"/>
          <a:stretch>
            <a:fillRect/>
          </a:stretch>
        </p:blipFill>
        <p:spPr>
          <a:xfrm>
            <a:off x="4368122" y="2563267"/>
            <a:ext cx="884158" cy="579831"/>
          </a:xfrm>
          <a:prstGeom prst="rect">
            <a:avLst/>
          </a:prstGeom>
        </p:spPr>
      </p:pic>
      <p:pic>
        <p:nvPicPr>
          <p:cNvPr id="54" name="Picture 53">
            <a:extLst>
              <a:ext uri="{FF2B5EF4-FFF2-40B4-BE49-F238E27FC236}">
                <a16:creationId xmlns:a16="http://schemas.microsoft.com/office/drawing/2014/main" id="{E23EA52B-349D-7F80-F973-FCE24A052A95}"/>
              </a:ext>
            </a:extLst>
          </p:cNvPr>
          <p:cNvPicPr>
            <a:picLocks noChangeAspect="1"/>
          </p:cNvPicPr>
          <p:nvPr/>
        </p:nvPicPr>
        <p:blipFill>
          <a:blip r:embed="rId23"/>
          <a:stretch>
            <a:fillRect/>
          </a:stretch>
        </p:blipFill>
        <p:spPr>
          <a:xfrm>
            <a:off x="3038337" y="5550249"/>
            <a:ext cx="1746751" cy="390068"/>
          </a:xfrm>
          <a:prstGeom prst="rect">
            <a:avLst/>
          </a:prstGeom>
        </p:spPr>
      </p:pic>
      <p:pic>
        <p:nvPicPr>
          <p:cNvPr id="55" name="Picture 54">
            <a:extLst>
              <a:ext uri="{FF2B5EF4-FFF2-40B4-BE49-F238E27FC236}">
                <a16:creationId xmlns:a16="http://schemas.microsoft.com/office/drawing/2014/main" id="{5085D3EC-7D1F-B01B-1434-5C77DCF8BD9F}"/>
              </a:ext>
            </a:extLst>
          </p:cNvPr>
          <p:cNvPicPr>
            <a:picLocks noChangeAspect="1"/>
          </p:cNvPicPr>
          <p:nvPr/>
        </p:nvPicPr>
        <p:blipFill>
          <a:blip r:embed="rId24"/>
          <a:stretch>
            <a:fillRect/>
          </a:stretch>
        </p:blipFill>
        <p:spPr>
          <a:xfrm>
            <a:off x="3764307" y="4916100"/>
            <a:ext cx="1487973" cy="326814"/>
          </a:xfrm>
          <a:prstGeom prst="rect">
            <a:avLst/>
          </a:prstGeom>
        </p:spPr>
      </p:pic>
      <p:pic>
        <p:nvPicPr>
          <p:cNvPr id="56" name="Picture 55">
            <a:extLst>
              <a:ext uri="{FF2B5EF4-FFF2-40B4-BE49-F238E27FC236}">
                <a16:creationId xmlns:a16="http://schemas.microsoft.com/office/drawing/2014/main" id="{4BAC2243-16F9-0E63-AD0B-A02C35EC22B9}"/>
              </a:ext>
            </a:extLst>
          </p:cNvPr>
          <p:cNvPicPr>
            <a:picLocks noChangeAspect="1"/>
          </p:cNvPicPr>
          <p:nvPr/>
        </p:nvPicPr>
        <p:blipFill>
          <a:blip r:embed="rId25"/>
          <a:stretch>
            <a:fillRect/>
          </a:stretch>
        </p:blipFill>
        <p:spPr>
          <a:xfrm>
            <a:off x="4065194" y="3279721"/>
            <a:ext cx="1272325" cy="527119"/>
          </a:xfrm>
          <a:prstGeom prst="rect">
            <a:avLst/>
          </a:prstGeom>
        </p:spPr>
      </p:pic>
      <p:pic>
        <p:nvPicPr>
          <p:cNvPr id="57" name="Picture 19">
            <a:extLst>
              <a:ext uri="{FF2B5EF4-FFF2-40B4-BE49-F238E27FC236}">
                <a16:creationId xmlns:a16="http://schemas.microsoft.com/office/drawing/2014/main" id="{B1E58B4D-3513-FDFA-D40C-DA7EC43C565F}"/>
              </a:ext>
            </a:extLst>
          </p:cNvPr>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725943" y="5494700"/>
            <a:ext cx="1067973" cy="51357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3" descr="logo de SIFCA">
            <a:extLst>
              <a:ext uri="{FF2B5EF4-FFF2-40B4-BE49-F238E27FC236}">
                <a16:creationId xmlns:a16="http://schemas.microsoft.com/office/drawing/2014/main" id="{4DB67C57-4425-FB2F-278D-5322079A3CB1}"/>
              </a:ext>
            </a:extLst>
          </p:cNvPr>
          <p:cNvPicPr>
            <a:picLocks noChangeAspect="1" noChangeArrowheads="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4412331" y="4113221"/>
            <a:ext cx="1099512" cy="56579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5">
            <a:extLst>
              <a:ext uri="{FF2B5EF4-FFF2-40B4-BE49-F238E27FC236}">
                <a16:creationId xmlns:a16="http://schemas.microsoft.com/office/drawing/2014/main" id="{18F40428-6431-7C2D-F995-4A4C0D61860D}"/>
              </a:ext>
            </a:extLst>
          </p:cNvPr>
          <p:cNvPicPr>
            <a:picLocks noChangeAspect="1" noChangeArrowheads="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1965734" y="5564499"/>
            <a:ext cx="940258" cy="33828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9">
            <a:extLst>
              <a:ext uri="{FF2B5EF4-FFF2-40B4-BE49-F238E27FC236}">
                <a16:creationId xmlns:a16="http://schemas.microsoft.com/office/drawing/2014/main" id="{ACAF8CFC-14BF-1BBB-C4BD-BEF37BCFA1AC}"/>
              </a:ext>
            </a:extLst>
          </p:cNvPr>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8187672" y="5404730"/>
            <a:ext cx="1214602" cy="4512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1">
            <a:extLst>
              <a:ext uri="{FF2B5EF4-FFF2-40B4-BE49-F238E27FC236}">
                <a16:creationId xmlns:a16="http://schemas.microsoft.com/office/drawing/2014/main" id="{341841DE-343F-0CAE-8C55-068C3CC7771F}"/>
              </a:ext>
            </a:extLst>
          </p:cNvPr>
          <p:cNvPicPr>
            <a:picLocks noChangeAspect="1" noChangeArrowheads="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9681436" y="5494700"/>
            <a:ext cx="1717525" cy="34261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MTN Logo et symbole, sens, histoire, PNG, marque">
            <a:extLst>
              <a:ext uri="{FF2B5EF4-FFF2-40B4-BE49-F238E27FC236}">
                <a16:creationId xmlns:a16="http://schemas.microsoft.com/office/drawing/2014/main" id="{DA7E87A3-22A0-C172-CEB2-19965E65777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12980" y="5531781"/>
            <a:ext cx="734948" cy="404206"/>
          </a:xfrm>
          <a:prstGeom prst="rect">
            <a:avLst/>
          </a:prstGeom>
          <a:extLst>
            <a:ext uri="{909E8E84-426E-40DD-AFC4-6F175D3DCCD1}">
              <a14:hiddenFill xmlns:a14="http://schemas.microsoft.com/office/drawing/2010/main">
                <a:solidFill>
                  <a:srgbClr val="FFFFFF"/>
                </a:solidFill>
              </a14:hiddenFill>
            </a:ext>
          </a:extLst>
        </p:spPr>
      </p:pic>
      <p:pic>
        <p:nvPicPr>
          <p:cNvPr id="63" name="Picture 8" descr="Michelin Logo et symbole, sens, histoire, PNG, marque">
            <a:extLst>
              <a:ext uri="{FF2B5EF4-FFF2-40B4-BE49-F238E27FC236}">
                <a16:creationId xmlns:a16="http://schemas.microsoft.com/office/drawing/2014/main" id="{EF26114F-D577-3E32-7364-F0B4C06FF2E2}"/>
              </a:ext>
            </a:extLst>
          </p:cNvPr>
          <p:cNvPicPr>
            <a:picLocks noChangeAspect="1" noChangeArrowheads="1"/>
          </p:cNvPicPr>
          <p:nvPr/>
        </p:nvPicPr>
        <p:blipFill>
          <a:blip r:embed="rId32">
            <a:extLst>
              <a:ext uri="{BEBA8EAE-BF5A-486C-A8C5-ECC9F3942E4B}">
                <a14:imgProps xmlns:a14="http://schemas.microsoft.com/office/drawing/2010/main">
                  <a14:imgLayer r:embed="rId3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50986" y="3154474"/>
            <a:ext cx="1274880" cy="704918"/>
          </a:xfrm>
          <a:prstGeom prst="rect">
            <a:avLst/>
          </a:prstGeom>
          <a:extLst>
            <a:ext uri="{909E8E84-426E-40DD-AFC4-6F175D3DCCD1}">
              <a14:hiddenFill xmlns:a14="http://schemas.microsoft.com/office/drawing/2010/main">
                <a:solidFill>
                  <a:srgbClr val="FFFFFF"/>
                </a:solidFill>
              </a14:hiddenFill>
            </a:ext>
          </a:extLst>
        </p:spPr>
      </p:pic>
      <p:pic>
        <p:nvPicPr>
          <p:cNvPr id="207872" name="Picture 2" descr="Consulat Honoraire de Côte d'Ivoire Nice - Site Officiel">
            <a:extLst>
              <a:ext uri="{FF2B5EF4-FFF2-40B4-BE49-F238E27FC236}">
                <a16:creationId xmlns:a16="http://schemas.microsoft.com/office/drawing/2014/main" id="{E80A11AF-1C56-3B04-B65C-6601E584775B}"/>
              </a:ext>
            </a:extLst>
          </p:cNvPr>
          <p:cNvPicPr>
            <a:picLocks noChangeAspect="1" noChangeArrowheads="1"/>
          </p:cNvPicPr>
          <p:nvPr/>
        </p:nvPicPr>
        <p:blipFill>
          <a:blip r:embed="rId34">
            <a:grayscl/>
            <a:extLst>
              <a:ext uri="{28A0092B-C50C-407E-A947-70E740481C1C}">
                <a14:useLocalDpi xmlns:a14="http://schemas.microsoft.com/office/drawing/2010/main" val="0"/>
              </a:ext>
            </a:extLst>
          </a:blip>
          <a:srcRect/>
          <a:stretch>
            <a:fillRect/>
          </a:stretch>
        </p:blipFill>
        <p:spPr bwMode="auto">
          <a:xfrm>
            <a:off x="6972626" y="4637909"/>
            <a:ext cx="845264" cy="723141"/>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sp>
        <p:nvSpPr>
          <p:cNvPr id="207873" name="ZoneTexte 32">
            <a:extLst>
              <a:ext uri="{FF2B5EF4-FFF2-40B4-BE49-F238E27FC236}">
                <a16:creationId xmlns:a16="http://schemas.microsoft.com/office/drawing/2014/main" id="{D14676EF-CA92-9249-E969-D122F6C84EAF}"/>
              </a:ext>
            </a:extLst>
          </p:cNvPr>
          <p:cNvSpPr txBox="1"/>
          <p:nvPr/>
        </p:nvSpPr>
        <p:spPr>
          <a:xfrm>
            <a:off x="6871354" y="5446542"/>
            <a:ext cx="10371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FFFFFF">
                    <a:lumMod val="50000"/>
                  </a:srgbClr>
                </a:solidFill>
                <a:effectLst/>
                <a:uLnTx/>
                <a:uFillTx/>
                <a:latin typeface="Arial"/>
                <a:ea typeface="+mn-ea"/>
                <a:cs typeface="+mn-cs"/>
              </a:rPr>
              <a:t>République de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a:solidFill>
                  <a:srgbClr val="FFFFFF">
                    <a:lumMod val="50000"/>
                  </a:srgbClr>
                </a:solidFill>
                <a:latin typeface="Arial"/>
              </a:rPr>
              <a:t>Côte d’Ivoire</a:t>
            </a:r>
            <a:endParaRPr kumimoji="0" lang="fr-FR"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0" name="Picture 9">
            <a:extLst>
              <a:ext uri="{FF2B5EF4-FFF2-40B4-BE49-F238E27FC236}">
                <a16:creationId xmlns:a16="http://schemas.microsoft.com/office/drawing/2014/main" id="{A656D9F4-1485-3029-922E-251E18991A46}"/>
              </a:ext>
            </a:extLst>
          </p:cNvPr>
          <p:cNvPicPr>
            <a:picLocks noChangeAspect="1"/>
          </p:cNvPicPr>
          <p:nvPr/>
        </p:nvPicPr>
        <p:blipFill>
          <a:blip r:embed="rId35">
            <a:grayscl/>
          </a:blip>
          <a:stretch>
            <a:fillRect/>
          </a:stretch>
        </p:blipFill>
        <p:spPr>
          <a:xfrm>
            <a:off x="3570138" y="1675484"/>
            <a:ext cx="1877790" cy="961428"/>
          </a:xfrm>
          <a:prstGeom prst="rect">
            <a:avLst/>
          </a:prstGeom>
        </p:spPr>
      </p:pic>
      <p:pic>
        <p:nvPicPr>
          <p:cNvPr id="1028" name="Picture 4" descr="Olam logo in transparent PNG and vectorized SVG formats">
            <a:extLst>
              <a:ext uri="{FF2B5EF4-FFF2-40B4-BE49-F238E27FC236}">
                <a16:creationId xmlns:a16="http://schemas.microsoft.com/office/drawing/2014/main" id="{5BDC162C-3FAB-11D4-BE74-F3603B3B0E7B}"/>
              </a:ext>
            </a:extLst>
          </p:cNvPr>
          <p:cNvPicPr>
            <a:picLocks noChangeAspect="1" noChangeArrowheads="1"/>
          </p:cNvPicPr>
          <p:nvPr/>
        </p:nvPicPr>
        <p:blipFill>
          <a:blip r:embed="rId36">
            <a:grayscl/>
            <a:extLst>
              <a:ext uri="{28A0092B-C50C-407E-A947-70E740481C1C}">
                <a14:useLocalDpi xmlns:a14="http://schemas.microsoft.com/office/drawing/2010/main" val="0"/>
              </a:ext>
            </a:extLst>
          </a:blip>
          <a:srcRect/>
          <a:stretch>
            <a:fillRect/>
          </a:stretch>
        </p:blipFill>
        <p:spPr bwMode="auto">
          <a:xfrm>
            <a:off x="2558853" y="4236981"/>
            <a:ext cx="829828" cy="253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7D9880F-DC2C-24E1-D220-3FDE853F8E33}"/>
              </a:ext>
            </a:extLst>
          </p:cNvPr>
          <p:cNvPicPr>
            <a:picLocks noChangeAspect="1" noChangeArrowheads="1"/>
          </p:cNvPicPr>
          <p:nvPr/>
        </p:nvPicPr>
        <p:blipFill>
          <a:blip r:embed="rId37">
            <a:grayscl/>
            <a:extLst>
              <a:ext uri="{28A0092B-C50C-407E-A947-70E740481C1C}">
                <a14:useLocalDpi xmlns:a14="http://schemas.microsoft.com/office/drawing/2010/main" val="0"/>
              </a:ext>
            </a:extLst>
          </a:blip>
          <a:srcRect/>
          <a:stretch>
            <a:fillRect/>
          </a:stretch>
        </p:blipFill>
        <p:spPr bwMode="auto">
          <a:xfrm>
            <a:off x="1351795" y="2563267"/>
            <a:ext cx="1127448" cy="423674"/>
          </a:xfrm>
          <a:prstGeom prst="rect">
            <a:avLst/>
          </a:prstGeom>
          <a:noFill/>
          <a:extLst>
            <a:ext uri="{909E8E84-426E-40DD-AFC4-6F175D3DCCD1}">
              <a14:hiddenFill xmlns:a14="http://schemas.microsoft.com/office/drawing/2010/main">
                <a:solidFill>
                  <a:srgbClr val="FFFFFF"/>
                </a:solidFill>
              </a14:hiddenFill>
            </a:ext>
          </a:extLst>
        </p:spPr>
      </p:pic>
      <p:pic>
        <p:nvPicPr>
          <p:cNvPr id="74754" name="Picture 2" descr="Aliaxis Media Kit">
            <a:extLst>
              <a:ext uri="{FF2B5EF4-FFF2-40B4-BE49-F238E27FC236}">
                <a16:creationId xmlns:a16="http://schemas.microsoft.com/office/drawing/2014/main" id="{4789A32A-B7D0-B643-AD83-61AD7A9CBE4B}"/>
              </a:ext>
            </a:extLst>
          </p:cNvPr>
          <p:cNvPicPr>
            <a:picLocks noChangeAspect="1" noChangeArrowheads="1"/>
          </p:cNvPicPr>
          <p:nvPr/>
        </p:nvPicPr>
        <p:blipFill>
          <a:blip r:embed="rId38">
            <a:grayscl/>
            <a:extLst>
              <a:ext uri="{28A0092B-C50C-407E-A947-70E740481C1C}">
                <a14:useLocalDpi xmlns:a14="http://schemas.microsoft.com/office/drawing/2010/main" val="0"/>
              </a:ext>
            </a:extLst>
          </a:blip>
          <a:srcRect/>
          <a:stretch>
            <a:fillRect/>
          </a:stretch>
        </p:blipFill>
        <p:spPr bwMode="auto">
          <a:xfrm>
            <a:off x="2628230" y="2516343"/>
            <a:ext cx="1493222" cy="6334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stradal - La French Fab">
            <a:extLst>
              <a:ext uri="{FF2B5EF4-FFF2-40B4-BE49-F238E27FC236}">
                <a16:creationId xmlns:a16="http://schemas.microsoft.com/office/drawing/2014/main" id="{A32F4B0C-7BE3-C74A-882D-0517A73A85D3}"/>
              </a:ext>
            </a:extLst>
          </p:cNvPr>
          <p:cNvPicPr>
            <a:picLocks noChangeAspect="1" noChangeArrowheads="1"/>
          </p:cNvPicPr>
          <p:nvPr/>
        </p:nvPicPr>
        <p:blipFill>
          <a:blip r:embed="rId39" cstate="print">
            <a:extLst>
              <a:ext uri="{BEBA8EAE-BF5A-486C-A8C5-ECC9F3942E4B}">
                <a14:imgProps xmlns:a14="http://schemas.microsoft.com/office/drawing/2010/main">
                  <a14:imgLayer r:embed="rId4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434321" y="4102328"/>
            <a:ext cx="1024782" cy="5465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FC Logo - PNG and Vector - Logo Download">
            <a:extLst>
              <a:ext uri="{FF2B5EF4-FFF2-40B4-BE49-F238E27FC236}">
                <a16:creationId xmlns:a16="http://schemas.microsoft.com/office/drawing/2014/main" id="{2F7E88BC-EEDE-F440-A79C-E36E3D3E8274}"/>
              </a:ext>
            </a:extLst>
          </p:cNvPr>
          <p:cNvPicPr>
            <a:picLocks noChangeAspect="1" noChangeArrowheads="1"/>
          </p:cNvPicPr>
          <p:nvPr/>
        </p:nvPicPr>
        <p:blipFill rotWithShape="1">
          <a:blip r:embed="rId41">
            <a:grayscl/>
            <a:extLst>
              <a:ext uri="{28A0092B-C50C-407E-A947-70E740481C1C}">
                <a14:useLocalDpi xmlns:a14="http://schemas.microsoft.com/office/drawing/2010/main" val="0"/>
              </a:ext>
            </a:extLst>
          </a:blip>
          <a:srcRect t="30872" b="32431"/>
          <a:stretch/>
        </p:blipFill>
        <p:spPr bwMode="auto">
          <a:xfrm>
            <a:off x="8236266" y="3199126"/>
            <a:ext cx="1214600" cy="44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497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E750C33-3B4D-08F9-7541-61EA8F909A7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6E750C33-3B4D-08F9-7541-61EA8F909A7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2055E03-10C7-972B-0414-764E51B32B18}"/>
              </a:ext>
            </a:extLst>
          </p:cNvPr>
          <p:cNvSpPr>
            <a:spLocks noGrp="1"/>
          </p:cNvSpPr>
          <p:nvPr>
            <p:ph type="title"/>
          </p:nvPr>
        </p:nvSpPr>
        <p:spPr>
          <a:xfrm>
            <a:off x="550863" y="348384"/>
            <a:ext cx="11090275" cy="632691"/>
          </a:xfrm>
        </p:spPr>
        <p:txBody>
          <a:bodyPr vert="horz"/>
          <a:lstStyle/>
          <a:p>
            <a:r>
              <a:rPr lang="en-US"/>
              <a:t>We are the only strategy consulting firm that helps its clients think through a double lens of impact and performance</a:t>
            </a:r>
            <a:br>
              <a:rPr lang="en-US"/>
            </a:br>
            <a:endParaRPr lang="en-US"/>
          </a:p>
        </p:txBody>
      </p:sp>
      <p:sp>
        <p:nvSpPr>
          <p:cNvPr id="4" name="Slide Number Placeholder 3">
            <a:extLst>
              <a:ext uri="{FF2B5EF4-FFF2-40B4-BE49-F238E27FC236}">
                <a16:creationId xmlns:a16="http://schemas.microsoft.com/office/drawing/2014/main" id="{520895A0-1C02-1D6B-BF55-935DEAAD4F14}"/>
              </a:ext>
            </a:extLst>
          </p:cNvPr>
          <p:cNvSpPr>
            <a:spLocks noGrp="1"/>
          </p:cNvSpPr>
          <p:nvPr>
            <p:ph type="sldNum" sz="quarter" idx="12"/>
          </p:nvPr>
        </p:nvSpPr>
        <p:spPr/>
        <p:txBody>
          <a:bodyPr/>
          <a:lstStyle/>
          <a:p>
            <a:fld id="{27D40A0C-669C-7745-8A4B-A0A60E70B612}" type="slidenum">
              <a:rPr lang="fr-FR" smtClean="0"/>
              <a:t>8</a:t>
            </a:fld>
            <a:endParaRPr lang="fr-FR"/>
          </a:p>
        </p:txBody>
      </p:sp>
      <p:sp>
        <p:nvSpPr>
          <p:cNvPr id="15" name="Snip Diagonal Corner of Rectangle 10">
            <a:extLst>
              <a:ext uri="{FF2B5EF4-FFF2-40B4-BE49-F238E27FC236}">
                <a16:creationId xmlns:a16="http://schemas.microsoft.com/office/drawing/2014/main" id="{D67A2E18-B521-C052-E598-257CA1BC5CF3}"/>
              </a:ext>
            </a:extLst>
          </p:cNvPr>
          <p:cNvSpPr/>
          <p:nvPr/>
        </p:nvSpPr>
        <p:spPr>
          <a:xfrm>
            <a:off x="1508656" y="1963110"/>
            <a:ext cx="3844955" cy="372352"/>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r>
              <a:rPr lang="en-US" sz="3200" b="1">
                <a:solidFill>
                  <a:schemeClr val="tx2"/>
                </a:solidFill>
                <a:latin typeface="Arial" panose="020B0604020202020204" pitchFamily="34" charset="0"/>
                <a:cs typeface="Arial" panose="020B0604020202020204" pitchFamily="34" charset="0"/>
              </a:rPr>
              <a:t>Excellence</a:t>
            </a:r>
          </a:p>
        </p:txBody>
      </p:sp>
      <p:sp>
        <p:nvSpPr>
          <p:cNvPr id="16" name="Snip Diagonal Corner of Rectangle 10">
            <a:extLst>
              <a:ext uri="{FF2B5EF4-FFF2-40B4-BE49-F238E27FC236}">
                <a16:creationId xmlns:a16="http://schemas.microsoft.com/office/drawing/2014/main" id="{E2FA92BC-8233-BFD2-27BB-6DBF3F8F0591}"/>
              </a:ext>
            </a:extLst>
          </p:cNvPr>
          <p:cNvSpPr/>
          <p:nvPr/>
        </p:nvSpPr>
        <p:spPr>
          <a:xfrm>
            <a:off x="6369960" y="4047692"/>
            <a:ext cx="3844955" cy="372352"/>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r>
              <a:rPr lang="en-US" sz="3200" b="1">
                <a:solidFill>
                  <a:schemeClr val="tx2"/>
                </a:solidFill>
                <a:latin typeface="Arial" panose="020B0604020202020204" pitchFamily="34" charset="0"/>
                <a:cs typeface="Arial" panose="020B0604020202020204" pitchFamily="34" charset="0"/>
              </a:rPr>
              <a:t>Impact</a:t>
            </a:r>
          </a:p>
        </p:txBody>
      </p:sp>
      <p:sp>
        <p:nvSpPr>
          <p:cNvPr id="17" name="Snip Diagonal Corner of Rectangle 10">
            <a:extLst>
              <a:ext uri="{FF2B5EF4-FFF2-40B4-BE49-F238E27FC236}">
                <a16:creationId xmlns:a16="http://schemas.microsoft.com/office/drawing/2014/main" id="{8D7F6378-47E7-198D-82EF-A6994A53EC15}"/>
              </a:ext>
            </a:extLst>
          </p:cNvPr>
          <p:cNvSpPr/>
          <p:nvPr/>
        </p:nvSpPr>
        <p:spPr>
          <a:xfrm>
            <a:off x="6369960" y="1963110"/>
            <a:ext cx="3844955" cy="372352"/>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r>
              <a:rPr lang="en-US" sz="3200" b="1">
                <a:solidFill>
                  <a:schemeClr val="tx2"/>
                </a:solidFill>
                <a:latin typeface="Arial" panose="020B0604020202020204" pitchFamily="34" charset="0"/>
                <a:cs typeface="Arial" panose="020B0604020202020204" pitchFamily="34" charset="0"/>
              </a:rPr>
              <a:t>Global &amp; expertise</a:t>
            </a:r>
          </a:p>
        </p:txBody>
      </p:sp>
      <p:sp>
        <p:nvSpPr>
          <p:cNvPr id="18" name="Snip Diagonal Corner of Rectangle 10">
            <a:extLst>
              <a:ext uri="{FF2B5EF4-FFF2-40B4-BE49-F238E27FC236}">
                <a16:creationId xmlns:a16="http://schemas.microsoft.com/office/drawing/2014/main" id="{19B334A7-9B35-8970-C3A3-9B94510F7809}"/>
              </a:ext>
            </a:extLst>
          </p:cNvPr>
          <p:cNvSpPr/>
          <p:nvPr/>
        </p:nvSpPr>
        <p:spPr>
          <a:xfrm>
            <a:off x="1508655" y="4047692"/>
            <a:ext cx="3844955" cy="372352"/>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l"/>
            <a:r>
              <a:rPr lang="en-US" sz="3200" b="1">
                <a:solidFill>
                  <a:schemeClr val="tx2"/>
                </a:solidFill>
                <a:latin typeface="Arial" panose="020B0604020202020204" pitchFamily="34" charset="0"/>
                <a:cs typeface="Arial" panose="020B0604020202020204" pitchFamily="34" charset="0"/>
              </a:rPr>
              <a:t>Price</a:t>
            </a:r>
          </a:p>
        </p:txBody>
      </p:sp>
      <p:sp>
        <p:nvSpPr>
          <p:cNvPr id="19" name="ZoneTexte 18">
            <a:extLst>
              <a:ext uri="{FF2B5EF4-FFF2-40B4-BE49-F238E27FC236}">
                <a16:creationId xmlns:a16="http://schemas.microsoft.com/office/drawing/2014/main" id="{4A4D1E8F-AEE1-F490-F62F-E5ABC324608D}"/>
              </a:ext>
            </a:extLst>
          </p:cNvPr>
          <p:cNvSpPr txBox="1"/>
          <p:nvPr/>
        </p:nvSpPr>
        <p:spPr>
          <a:xfrm>
            <a:off x="1587032" y="2479324"/>
            <a:ext cx="3932109" cy="734894"/>
          </a:xfrm>
          <a:prstGeom prst="rect">
            <a:avLst/>
          </a:prstGeom>
          <a:noFill/>
        </p:spPr>
        <p:txBody>
          <a:bodyPr wrap="square" lIns="0" tIns="0" rIns="0" bIns="0" rtlCol="0">
            <a:noAutofit/>
          </a:bodyPr>
          <a:lstStyle/>
          <a:p>
            <a:pPr>
              <a:spcAft>
                <a:spcPts val="200"/>
              </a:spcAft>
              <a:buClr>
                <a:srgbClr val="00C782"/>
              </a:buClr>
              <a:buSzPct val="100000"/>
            </a:pPr>
            <a:r>
              <a:rPr lang="en-US" sz="1400"/>
              <a:t>Our consultants demonstrated success within </a:t>
            </a:r>
            <a:r>
              <a:rPr lang="en-US" sz="1400" b="1">
                <a:solidFill>
                  <a:schemeClr val="tx2"/>
                </a:solidFill>
              </a:rPr>
              <a:t>tier 1 strategy consulting firms</a:t>
            </a:r>
            <a:r>
              <a:rPr lang="en-US" sz="1400"/>
              <a:t>. They provide quality insights and bring ESG topics to CEOs’ agendas. </a:t>
            </a:r>
          </a:p>
        </p:txBody>
      </p:sp>
      <p:sp>
        <p:nvSpPr>
          <p:cNvPr id="20" name="ZoneTexte 19">
            <a:extLst>
              <a:ext uri="{FF2B5EF4-FFF2-40B4-BE49-F238E27FC236}">
                <a16:creationId xmlns:a16="http://schemas.microsoft.com/office/drawing/2014/main" id="{AEC5D737-BB16-00E4-EB41-238BB55F4CC9}"/>
              </a:ext>
            </a:extLst>
          </p:cNvPr>
          <p:cNvSpPr txBox="1"/>
          <p:nvPr/>
        </p:nvSpPr>
        <p:spPr>
          <a:xfrm>
            <a:off x="6448337" y="4561445"/>
            <a:ext cx="3932109" cy="734894"/>
          </a:xfrm>
          <a:prstGeom prst="rect">
            <a:avLst/>
          </a:prstGeom>
          <a:noFill/>
        </p:spPr>
        <p:txBody>
          <a:bodyPr wrap="square" lIns="0" tIns="0" rIns="0" bIns="0" rtlCol="0">
            <a:noAutofit/>
          </a:bodyPr>
          <a:lstStyle/>
          <a:p>
            <a:pPr>
              <a:spcAft>
                <a:spcPts val="200"/>
              </a:spcAft>
              <a:buClr>
                <a:srgbClr val="00C782"/>
              </a:buClr>
              <a:buSzPct val="100000"/>
            </a:pPr>
            <a:r>
              <a:rPr lang="en-US" sz="1400"/>
              <a:t>We are a </a:t>
            </a:r>
            <a:r>
              <a:rPr lang="en-US" sz="1400" b="1">
                <a:solidFill>
                  <a:schemeClr val="tx2"/>
                </a:solidFill>
              </a:rPr>
              <a:t>purpose-led company</a:t>
            </a:r>
            <a:r>
              <a:rPr lang="en-US" sz="1400"/>
              <a:t>. We walk the talk and experience the daily challenges and benefits of doing well and doing good at the same time ourselves.</a:t>
            </a:r>
          </a:p>
        </p:txBody>
      </p:sp>
      <p:sp>
        <p:nvSpPr>
          <p:cNvPr id="21" name="ZoneTexte 20">
            <a:extLst>
              <a:ext uri="{FF2B5EF4-FFF2-40B4-BE49-F238E27FC236}">
                <a16:creationId xmlns:a16="http://schemas.microsoft.com/office/drawing/2014/main" id="{0ABF510D-C148-50BF-72F2-8613FC18F469}"/>
              </a:ext>
            </a:extLst>
          </p:cNvPr>
          <p:cNvSpPr txBox="1"/>
          <p:nvPr/>
        </p:nvSpPr>
        <p:spPr>
          <a:xfrm>
            <a:off x="6448337" y="2479324"/>
            <a:ext cx="3932109" cy="734894"/>
          </a:xfrm>
          <a:prstGeom prst="rect">
            <a:avLst/>
          </a:prstGeom>
          <a:noFill/>
        </p:spPr>
        <p:txBody>
          <a:bodyPr wrap="square" lIns="0" tIns="0" rIns="0" bIns="0" rtlCol="0">
            <a:noAutofit/>
          </a:bodyPr>
          <a:lstStyle/>
          <a:p>
            <a:pPr>
              <a:spcAft>
                <a:spcPts val="200"/>
              </a:spcAft>
              <a:buClr>
                <a:srgbClr val="00C782"/>
              </a:buClr>
              <a:buSzPct val="100000"/>
            </a:pPr>
            <a:r>
              <a:rPr lang="en-US" sz="1400"/>
              <a:t>We work globally in </a:t>
            </a:r>
            <a:r>
              <a:rPr lang="en-US" sz="1400" b="1">
                <a:solidFill>
                  <a:schemeClr val="tx2"/>
                </a:solidFill>
              </a:rPr>
              <a:t>more than 50 countries </a:t>
            </a:r>
            <a:r>
              <a:rPr lang="en-US" sz="1400"/>
              <a:t>by leveraging our education programs and our worldwide network of </a:t>
            </a:r>
            <a:r>
              <a:rPr lang="en-US" sz="1400" b="1">
                <a:solidFill>
                  <a:schemeClr val="tx2"/>
                </a:solidFill>
              </a:rPr>
              <a:t>experts</a:t>
            </a:r>
            <a:r>
              <a:rPr lang="en-US" sz="1400"/>
              <a:t> and advisors.</a:t>
            </a:r>
          </a:p>
        </p:txBody>
      </p:sp>
      <p:sp>
        <p:nvSpPr>
          <p:cNvPr id="22" name="ZoneTexte 21">
            <a:extLst>
              <a:ext uri="{FF2B5EF4-FFF2-40B4-BE49-F238E27FC236}">
                <a16:creationId xmlns:a16="http://schemas.microsoft.com/office/drawing/2014/main" id="{FF566EA3-D090-9451-900F-6766DE98A2FD}"/>
              </a:ext>
            </a:extLst>
          </p:cNvPr>
          <p:cNvSpPr txBox="1"/>
          <p:nvPr/>
        </p:nvSpPr>
        <p:spPr>
          <a:xfrm>
            <a:off x="1587032" y="4561445"/>
            <a:ext cx="3932109" cy="734894"/>
          </a:xfrm>
          <a:prstGeom prst="rect">
            <a:avLst/>
          </a:prstGeom>
          <a:noFill/>
        </p:spPr>
        <p:txBody>
          <a:bodyPr wrap="square" lIns="0" tIns="0" rIns="0" bIns="0" rtlCol="0">
            <a:noAutofit/>
          </a:bodyPr>
          <a:lstStyle/>
          <a:p>
            <a:pPr>
              <a:spcAft>
                <a:spcPts val="200"/>
              </a:spcAft>
              <a:buClr>
                <a:srgbClr val="00C782"/>
              </a:buClr>
              <a:buSzPct val="100000"/>
            </a:pPr>
            <a:r>
              <a:rPr lang="en-US" sz="1400"/>
              <a:t>In order to keep the balance between doing well and doing good, we set our salaries </a:t>
            </a:r>
            <a:r>
              <a:rPr lang="en-US" sz="1400" b="1">
                <a:solidFill>
                  <a:schemeClr val="tx2"/>
                </a:solidFill>
              </a:rPr>
              <a:t>below industry standards</a:t>
            </a:r>
            <a:r>
              <a:rPr lang="en-US" sz="1400" b="1"/>
              <a:t> </a:t>
            </a:r>
            <a:r>
              <a:rPr lang="en-US" sz="1400"/>
              <a:t>and allow our clients to target long-term performance over short-term results.</a:t>
            </a:r>
          </a:p>
        </p:txBody>
      </p:sp>
      <p:sp>
        <p:nvSpPr>
          <p:cNvPr id="23" name="Rectangle 22">
            <a:extLst>
              <a:ext uri="{FF2B5EF4-FFF2-40B4-BE49-F238E27FC236}">
                <a16:creationId xmlns:a16="http://schemas.microsoft.com/office/drawing/2014/main" id="{B89E5F95-96CD-C840-454F-167A2F22E20F}"/>
              </a:ext>
            </a:extLst>
          </p:cNvPr>
          <p:cNvSpPr/>
          <p:nvPr/>
        </p:nvSpPr>
        <p:spPr>
          <a:xfrm>
            <a:off x="10857823" y="54877"/>
            <a:ext cx="1241502" cy="26762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chemeClr val="tx2"/>
                </a:solidFill>
                <a:latin typeface="Arial" panose="020B0604020202020204" pitchFamily="34" charset="0"/>
                <a:cs typeface="Arial" panose="020B0604020202020204" pitchFamily="34" charset="0"/>
              </a:rPr>
              <a:t>CONSULTING</a:t>
            </a:r>
          </a:p>
        </p:txBody>
      </p:sp>
      <p:sp>
        <p:nvSpPr>
          <p:cNvPr id="9" name="Content Placeholder 8">
            <a:extLst>
              <a:ext uri="{FF2B5EF4-FFF2-40B4-BE49-F238E27FC236}">
                <a16:creationId xmlns:a16="http://schemas.microsoft.com/office/drawing/2014/main" id="{1B5EC27B-012E-1BBC-F24F-F32773869B92}"/>
              </a:ext>
            </a:extLst>
          </p:cNvPr>
          <p:cNvSpPr>
            <a:spLocks noGrp="1"/>
          </p:cNvSpPr>
          <p:nvPr>
            <p:ph sz="quarter" idx="18"/>
          </p:nvPr>
        </p:nvSpPr>
        <p:spPr/>
        <p:txBody>
          <a:bodyPr/>
          <a:lstStyle/>
          <a:p>
            <a:endParaRPr lang="en-US"/>
          </a:p>
        </p:txBody>
      </p:sp>
      <p:cxnSp>
        <p:nvCxnSpPr>
          <p:cNvPr id="12" name="Straight Connector 11">
            <a:extLst>
              <a:ext uri="{FF2B5EF4-FFF2-40B4-BE49-F238E27FC236}">
                <a16:creationId xmlns:a16="http://schemas.microsoft.com/office/drawing/2014/main" id="{78486029-71F9-C074-FA53-9DC99DB1837A}"/>
              </a:ext>
            </a:extLst>
          </p:cNvPr>
          <p:cNvCxnSpPr/>
          <p:nvPr/>
        </p:nvCxnSpPr>
        <p:spPr>
          <a:xfrm>
            <a:off x="5939246" y="1872343"/>
            <a:ext cx="0" cy="38230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4F9A18-07A7-6C99-9FBE-2AF00DEA4CCB}"/>
              </a:ext>
            </a:extLst>
          </p:cNvPr>
          <p:cNvCxnSpPr>
            <a:cxnSpLocks/>
          </p:cNvCxnSpPr>
          <p:nvPr/>
        </p:nvCxnSpPr>
        <p:spPr>
          <a:xfrm>
            <a:off x="1587032" y="3648891"/>
            <a:ext cx="90179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EA240C5-0CDD-054F-768C-163045CAF34B}"/>
              </a:ext>
            </a:extLst>
          </p:cNvPr>
          <p:cNvSpPr txBox="1"/>
          <p:nvPr/>
        </p:nvSpPr>
        <p:spPr>
          <a:xfrm>
            <a:off x="5335644" y="3523171"/>
            <a:ext cx="1207203" cy="267629"/>
          </a:xfrm>
          <a:prstGeom prst="rect">
            <a:avLst/>
          </a:prstGeom>
          <a:solidFill>
            <a:schemeClr val="bg1"/>
          </a:solidFill>
        </p:spPr>
        <p:txBody>
          <a:bodyPr wrap="none" lIns="0" tIns="0" rIns="0" bIns="0" rtlCol="0">
            <a:noAutofit/>
          </a:bodyPr>
          <a:lstStyle/>
          <a:p>
            <a:pPr marR="0" algn="ctr" defTabSz="914400" rtl="0" eaLnBrk="1" fontAlgn="auto" latinLnBrk="0" hangingPunct="1">
              <a:lnSpc>
                <a:spcPct val="100000"/>
              </a:lnSpc>
              <a:spcBef>
                <a:spcPts val="0"/>
              </a:spcBef>
              <a:spcAft>
                <a:spcPts val="200"/>
              </a:spcAft>
              <a:buClr>
                <a:srgbClr val="00C782"/>
              </a:buClr>
              <a:buSzPct val="100000"/>
              <a:tabLst/>
            </a:pPr>
            <a:r>
              <a:rPr kumimoji="0" lang="en-GB"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WHY US?</a:t>
            </a:r>
            <a:endParaRPr kumimoji="0" lang="en-FR"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6694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9DCCE7D-E4A7-3442-BD01-467ECD3C0286}"/>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1" name="Object 10" hidden="1">
                        <a:extLst>
                          <a:ext uri="{FF2B5EF4-FFF2-40B4-BE49-F238E27FC236}">
                            <a16:creationId xmlns:a16="http://schemas.microsoft.com/office/drawing/2014/main" id="{E9DCCE7D-E4A7-3442-BD01-467ECD3C028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A8D34B1-01DF-4E4E-B019-600D78C5F158}"/>
              </a:ext>
            </a:extLst>
          </p:cNvPr>
          <p:cNvSpPr>
            <a:spLocks noGrp="1"/>
          </p:cNvSpPr>
          <p:nvPr>
            <p:ph type="title"/>
          </p:nvPr>
        </p:nvSpPr>
        <p:spPr/>
        <p:txBody>
          <a:bodyPr vert="horz"/>
          <a:lstStyle/>
          <a:p>
            <a:r>
              <a:rPr lang="en-AU"/>
              <a:t>A high-level senior team to support our clients on their strategic projects</a:t>
            </a:r>
          </a:p>
        </p:txBody>
      </p:sp>
      <p:sp>
        <p:nvSpPr>
          <p:cNvPr id="4" name="Slide Number Placeholder 3">
            <a:extLst>
              <a:ext uri="{FF2B5EF4-FFF2-40B4-BE49-F238E27FC236}">
                <a16:creationId xmlns:a16="http://schemas.microsoft.com/office/drawing/2014/main" id="{0DCD583B-6D25-7D43-B7C7-D3541081FC42}"/>
              </a:ext>
            </a:extLst>
          </p:cNvPr>
          <p:cNvSpPr>
            <a:spLocks noGrp="1"/>
          </p:cNvSpPr>
          <p:nvPr>
            <p:ph type="sldNum" sz="quarter" idx="12"/>
          </p:nvPr>
        </p:nvSpPr>
        <p:spPr/>
        <p:txBody>
          <a:bodyPr/>
          <a:lstStyle/>
          <a:p>
            <a:fld id="{27D40A0C-669C-7745-8A4B-A0A60E70B612}" type="slidenum">
              <a:rPr lang="en-AU" smtClean="0"/>
              <a:t>9</a:t>
            </a:fld>
            <a:endParaRPr lang="en-AU"/>
          </a:p>
        </p:txBody>
      </p:sp>
      <p:sp>
        <p:nvSpPr>
          <p:cNvPr id="29" name="Content Placeholder 28">
            <a:extLst>
              <a:ext uri="{FF2B5EF4-FFF2-40B4-BE49-F238E27FC236}">
                <a16:creationId xmlns:a16="http://schemas.microsoft.com/office/drawing/2014/main" id="{50F4133A-50E8-C1B8-259C-D43CCF69D056}"/>
              </a:ext>
            </a:extLst>
          </p:cNvPr>
          <p:cNvSpPr>
            <a:spLocks noGrp="1"/>
          </p:cNvSpPr>
          <p:nvPr>
            <p:ph sz="quarter" idx="18"/>
          </p:nvPr>
        </p:nvSpPr>
        <p:spPr/>
        <p:txBody>
          <a:bodyPr/>
          <a:lstStyle/>
          <a:p>
            <a:endParaRPr lang="en-GB"/>
          </a:p>
        </p:txBody>
      </p:sp>
      <p:grpSp>
        <p:nvGrpSpPr>
          <p:cNvPr id="5" name="Group 4">
            <a:extLst>
              <a:ext uri="{FF2B5EF4-FFF2-40B4-BE49-F238E27FC236}">
                <a16:creationId xmlns:a16="http://schemas.microsoft.com/office/drawing/2014/main" id="{CF2375DC-F6C8-694E-803F-58A2C4FA021C}"/>
              </a:ext>
            </a:extLst>
          </p:cNvPr>
          <p:cNvGrpSpPr/>
          <p:nvPr/>
        </p:nvGrpSpPr>
        <p:grpSpPr>
          <a:xfrm>
            <a:off x="3465123" y="337969"/>
            <a:ext cx="1545832" cy="2673923"/>
            <a:chOff x="3465123" y="337969"/>
            <a:chExt cx="1545832" cy="2673923"/>
          </a:xfrm>
        </p:grpSpPr>
        <p:pic>
          <p:nvPicPr>
            <p:cNvPr id="12" name="Image 11" descr="Une image contenant Visage humain, personne, habits, chemise&#10;&#10;Description générée automatiquement">
              <a:extLst>
                <a:ext uri="{FF2B5EF4-FFF2-40B4-BE49-F238E27FC236}">
                  <a16:creationId xmlns:a16="http://schemas.microsoft.com/office/drawing/2014/main" id="{1E76D72A-9C79-252E-DA32-5B9EB3E0F75D}"/>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3501456" y="337969"/>
              <a:ext cx="792001" cy="792824"/>
            </a:xfrm>
            <a:prstGeom prst="ellipse">
              <a:avLst/>
            </a:prstGeom>
          </p:spPr>
        </p:pic>
        <p:sp>
          <p:nvSpPr>
            <p:cNvPr id="27" name="Rectangle 26">
              <a:extLst>
                <a:ext uri="{FF2B5EF4-FFF2-40B4-BE49-F238E27FC236}">
                  <a16:creationId xmlns:a16="http://schemas.microsoft.com/office/drawing/2014/main" id="{3EEA009C-00DA-0A44-AE8E-BAF0D2787C4A}"/>
                </a:ext>
              </a:extLst>
            </p:cNvPr>
            <p:cNvSpPr/>
            <p:nvPr/>
          </p:nvSpPr>
          <p:spPr>
            <a:xfrm>
              <a:off x="3465123" y="1189962"/>
              <a:ext cx="154533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indent="0">
                <a:buFont typeface="Arial" panose="020B0604020202020204" pitchFamily="34" charset="0"/>
                <a:buNone/>
              </a:pPr>
              <a:r>
                <a:rPr lang="en-AU" sz="1200" b="1" cap="all">
                  <a:solidFill>
                    <a:schemeClr val="tx2"/>
                  </a:solidFill>
                  <a:latin typeface="Arial" panose="020B0604020202020204" pitchFamily="34" charset="0"/>
                </a:rPr>
                <a:t>Sébastien</a:t>
              </a:r>
            </a:p>
            <a:p>
              <a:pPr marL="0" indent="0">
                <a:buFont typeface="Arial" panose="020B0604020202020204" pitchFamily="34" charset="0"/>
                <a:buNone/>
              </a:pPr>
              <a:r>
                <a:rPr lang="en-AU" sz="1200" b="1" cap="all">
                  <a:solidFill>
                    <a:schemeClr val="tx2"/>
                  </a:solidFill>
                  <a:latin typeface="Arial" panose="020B0604020202020204" pitchFamily="34" charset="0"/>
                </a:rPr>
                <a:t>Frendo</a:t>
              </a:r>
            </a:p>
            <a:p>
              <a:pPr marL="0" indent="0">
                <a:buFont typeface="Arial" panose="020B0604020202020204" pitchFamily="34" charset="0"/>
                <a:buNone/>
              </a:pPr>
              <a:r>
                <a:rPr lang="en-AU" sz="1100" b="1">
                  <a:solidFill>
                    <a:schemeClr val="tx1"/>
                  </a:solidFill>
                  <a:latin typeface="Arial" panose="020B0604020202020204" pitchFamily="34" charset="0"/>
                </a:rPr>
                <a:t>DWDG Founder and Executive Director</a:t>
              </a:r>
            </a:p>
          </p:txBody>
        </p:sp>
        <p:sp>
          <p:nvSpPr>
            <p:cNvPr id="28" name="Rectangle 27">
              <a:extLst>
                <a:ext uri="{FF2B5EF4-FFF2-40B4-BE49-F238E27FC236}">
                  <a16:creationId xmlns:a16="http://schemas.microsoft.com/office/drawing/2014/main" id="{C09572D1-C9BC-374F-86F0-B34424315764}"/>
                </a:ext>
              </a:extLst>
            </p:cNvPr>
            <p:cNvSpPr/>
            <p:nvPr/>
          </p:nvSpPr>
          <p:spPr>
            <a:xfrm>
              <a:off x="3465123" y="1988841"/>
              <a:ext cx="1545832" cy="1023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Director of Strategy- Tony Blair Institute</a:t>
              </a:r>
            </a:p>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BCG</a:t>
              </a:r>
            </a:p>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Telecom Paris</a:t>
              </a:r>
            </a:p>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PLD, Harvard Business School</a:t>
              </a:r>
            </a:p>
          </p:txBody>
        </p:sp>
      </p:grpSp>
      <p:grpSp>
        <p:nvGrpSpPr>
          <p:cNvPr id="6" name="Group 5">
            <a:extLst>
              <a:ext uri="{FF2B5EF4-FFF2-40B4-BE49-F238E27FC236}">
                <a16:creationId xmlns:a16="http://schemas.microsoft.com/office/drawing/2014/main" id="{960A1BD8-55F8-1142-8203-1E482518F750}"/>
              </a:ext>
            </a:extLst>
          </p:cNvPr>
          <p:cNvGrpSpPr/>
          <p:nvPr/>
        </p:nvGrpSpPr>
        <p:grpSpPr>
          <a:xfrm>
            <a:off x="7881594" y="282640"/>
            <a:ext cx="1545832" cy="2729252"/>
            <a:chOff x="5505298" y="282640"/>
            <a:chExt cx="1545832" cy="2729252"/>
          </a:xfrm>
        </p:grpSpPr>
        <p:pic>
          <p:nvPicPr>
            <p:cNvPr id="7" name="Image 6" descr="Une image contenant Visage humain, personne, habits, sourire&#10;&#10;Description générée automatiquement">
              <a:extLst>
                <a:ext uri="{FF2B5EF4-FFF2-40B4-BE49-F238E27FC236}">
                  <a16:creationId xmlns:a16="http://schemas.microsoft.com/office/drawing/2014/main" id="{96097EB9-35C2-6F0E-A698-35D320EBF0B7}"/>
                </a:ext>
              </a:extLst>
            </p:cNvPr>
            <p:cNvPicPr>
              <a:picLocks noChangeAspect="1"/>
            </p:cNvPicPr>
            <p:nvPr/>
          </p:nvPicPr>
          <p:blipFill rotWithShape="1">
            <a:blip r:embed="rId7" cstate="screen">
              <a:grayscl/>
              <a:extLst>
                <a:ext uri="{28A0092B-C50C-407E-A947-70E740481C1C}">
                  <a14:useLocalDpi xmlns:a14="http://schemas.microsoft.com/office/drawing/2010/main"/>
                </a:ext>
              </a:extLst>
            </a:blip>
            <a:srcRect/>
            <a:stretch/>
          </p:blipFill>
          <p:spPr>
            <a:xfrm>
              <a:off x="5505298" y="282640"/>
              <a:ext cx="784800" cy="790233"/>
            </a:xfrm>
            <a:prstGeom prst="ellipse">
              <a:avLst/>
            </a:prstGeom>
          </p:spPr>
        </p:pic>
        <p:sp>
          <p:nvSpPr>
            <p:cNvPr id="44" name="Rectangle 43">
              <a:extLst>
                <a:ext uri="{FF2B5EF4-FFF2-40B4-BE49-F238E27FC236}">
                  <a16:creationId xmlns:a16="http://schemas.microsoft.com/office/drawing/2014/main" id="{E8ABCBCB-3B67-704C-82B9-9A090BA704BF}"/>
                </a:ext>
              </a:extLst>
            </p:cNvPr>
            <p:cNvSpPr/>
            <p:nvPr/>
          </p:nvSpPr>
          <p:spPr>
            <a:xfrm>
              <a:off x="5505298" y="1189962"/>
              <a:ext cx="154533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indent="0">
                <a:buFont typeface="Arial" panose="020B0604020202020204" pitchFamily="34" charset="0"/>
                <a:buNone/>
              </a:pPr>
              <a:r>
                <a:rPr lang="en-AU" sz="1200" b="1" cap="all">
                  <a:solidFill>
                    <a:schemeClr val="tx2"/>
                  </a:solidFill>
                  <a:latin typeface="Arial" panose="020B0604020202020204" pitchFamily="34" charset="0"/>
                </a:rPr>
                <a:t>Hind</a:t>
              </a:r>
            </a:p>
            <a:p>
              <a:pPr marL="0" indent="0">
                <a:buFont typeface="Arial" panose="020B0604020202020204" pitchFamily="34" charset="0"/>
                <a:buNone/>
              </a:pPr>
              <a:r>
                <a:rPr lang="en-AU" sz="1200" b="1" cap="all" err="1">
                  <a:solidFill>
                    <a:schemeClr val="tx2"/>
                  </a:solidFill>
                  <a:latin typeface="Arial" panose="020B0604020202020204" pitchFamily="34" charset="0"/>
                </a:rPr>
                <a:t>guedira</a:t>
              </a:r>
              <a:endParaRPr lang="en-AU" sz="1200" b="1" cap="all">
                <a:solidFill>
                  <a:schemeClr val="tx2"/>
                </a:solidFill>
                <a:latin typeface="Arial" panose="020B0604020202020204" pitchFamily="34" charset="0"/>
              </a:endParaRPr>
            </a:p>
            <a:p>
              <a:pPr marL="0" indent="0">
                <a:buFont typeface="Arial" panose="020B0604020202020204" pitchFamily="34" charset="0"/>
                <a:buNone/>
              </a:pPr>
              <a:r>
                <a:rPr lang="en-AU" sz="1100" b="1">
                  <a:solidFill>
                    <a:schemeClr val="tx1"/>
                  </a:solidFill>
                  <a:latin typeface="Arial" panose="020B0604020202020204" pitchFamily="34" charset="0"/>
                </a:rPr>
                <a:t>Associate Partner, Education Director</a:t>
              </a:r>
            </a:p>
          </p:txBody>
        </p:sp>
        <p:sp>
          <p:nvSpPr>
            <p:cNvPr id="47" name="Rectangle 46">
              <a:extLst>
                <a:ext uri="{FF2B5EF4-FFF2-40B4-BE49-F238E27FC236}">
                  <a16:creationId xmlns:a16="http://schemas.microsoft.com/office/drawing/2014/main" id="{01445E95-F354-5945-A775-11BA8E454E92}"/>
                </a:ext>
              </a:extLst>
            </p:cNvPr>
            <p:cNvSpPr/>
            <p:nvPr/>
          </p:nvSpPr>
          <p:spPr>
            <a:xfrm>
              <a:off x="5505298" y="1988841"/>
              <a:ext cx="1545832" cy="1023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International Development Director, Louvre Hotels</a:t>
              </a:r>
            </a:p>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Bain &amp; Company</a:t>
              </a:r>
            </a:p>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HEC Paris</a:t>
              </a:r>
            </a:p>
          </p:txBody>
        </p:sp>
      </p:grpSp>
      <p:grpSp>
        <p:nvGrpSpPr>
          <p:cNvPr id="9" name="Group 8">
            <a:extLst>
              <a:ext uri="{FF2B5EF4-FFF2-40B4-BE49-F238E27FC236}">
                <a16:creationId xmlns:a16="http://schemas.microsoft.com/office/drawing/2014/main" id="{7B86C8D1-313E-3F4F-9EBC-F9923F4E61DC}"/>
              </a:ext>
            </a:extLst>
          </p:cNvPr>
          <p:cNvGrpSpPr/>
          <p:nvPr/>
        </p:nvGrpSpPr>
        <p:grpSpPr>
          <a:xfrm>
            <a:off x="10090078" y="337969"/>
            <a:ext cx="1545832" cy="2673923"/>
            <a:chOff x="7495465" y="337969"/>
            <a:chExt cx="1545832" cy="2673923"/>
          </a:xfrm>
        </p:grpSpPr>
        <p:pic>
          <p:nvPicPr>
            <p:cNvPr id="34" name="Image 33" descr="Une image contenant Visage humain, personne, sourire, habits&#10;&#10;Description générée automatiquement">
              <a:extLst>
                <a:ext uri="{FF2B5EF4-FFF2-40B4-BE49-F238E27FC236}">
                  <a16:creationId xmlns:a16="http://schemas.microsoft.com/office/drawing/2014/main" id="{BA68BDED-014E-0FAB-B4B4-136A97FDFDCE}"/>
                </a:ext>
              </a:extLst>
            </p:cNvPr>
            <p:cNvPicPr>
              <a:picLocks noChangeAspect="1"/>
            </p:cNvPicPr>
            <p:nvPr/>
          </p:nvPicPr>
          <p:blipFill rotWithShape="1">
            <a:blip r:embed="rId8" cstate="screen">
              <a:grayscl/>
              <a:extLst>
                <a:ext uri="{28A0092B-C50C-407E-A947-70E740481C1C}">
                  <a14:useLocalDpi xmlns:a14="http://schemas.microsoft.com/office/drawing/2010/main"/>
                </a:ext>
              </a:extLst>
            </a:blip>
            <a:srcRect/>
            <a:stretch/>
          </p:blipFill>
          <p:spPr>
            <a:xfrm>
              <a:off x="7502545" y="337969"/>
              <a:ext cx="792000" cy="792000"/>
            </a:xfrm>
            <a:prstGeom prst="ellipse">
              <a:avLst/>
            </a:prstGeom>
          </p:spPr>
        </p:pic>
        <p:sp>
          <p:nvSpPr>
            <p:cNvPr id="52" name="Rectangle 51">
              <a:extLst>
                <a:ext uri="{FF2B5EF4-FFF2-40B4-BE49-F238E27FC236}">
                  <a16:creationId xmlns:a16="http://schemas.microsoft.com/office/drawing/2014/main" id="{347800C9-615B-D24D-AD77-E2C79518D287}"/>
                </a:ext>
              </a:extLst>
            </p:cNvPr>
            <p:cNvSpPr/>
            <p:nvPr/>
          </p:nvSpPr>
          <p:spPr>
            <a:xfrm>
              <a:off x="7495465" y="1189962"/>
              <a:ext cx="154533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indent="0">
                <a:buFont typeface="Arial" panose="020B0604020202020204" pitchFamily="34" charset="0"/>
                <a:buNone/>
              </a:pPr>
              <a:r>
                <a:rPr lang="fr-FR" sz="1200" b="1" cap="all">
                  <a:solidFill>
                    <a:schemeClr val="tx2"/>
                  </a:solidFill>
                  <a:latin typeface="Arial" panose="020B0604020202020204" pitchFamily="34" charset="0"/>
                </a:rPr>
                <a:t>CECILE</a:t>
              </a:r>
            </a:p>
            <a:p>
              <a:pPr marL="0" indent="0">
                <a:buFont typeface="Arial" panose="020B0604020202020204" pitchFamily="34" charset="0"/>
                <a:buNone/>
              </a:pPr>
              <a:r>
                <a:rPr lang="fr-FR" sz="1200" b="1" cap="all">
                  <a:solidFill>
                    <a:schemeClr val="tx2"/>
                  </a:solidFill>
                  <a:latin typeface="Arial" panose="020B0604020202020204" pitchFamily="34" charset="0"/>
                </a:rPr>
                <a:t>MAURISSET</a:t>
              </a:r>
            </a:p>
            <a:p>
              <a:pPr marL="0" indent="0">
                <a:buFont typeface="Arial" panose="020B0604020202020204" pitchFamily="34" charset="0"/>
                <a:buNone/>
              </a:pPr>
              <a:r>
                <a:rPr lang="fr-FR" sz="1100" b="1" err="1">
                  <a:solidFill>
                    <a:schemeClr val="tx1"/>
                  </a:solidFill>
                  <a:latin typeface="Arial" panose="020B0604020202020204" pitchFamily="34" charset="0"/>
                </a:rPr>
                <a:t>Associate</a:t>
              </a:r>
              <a:r>
                <a:rPr lang="fr-FR" sz="1100" b="1">
                  <a:solidFill>
                    <a:schemeClr val="tx1"/>
                  </a:solidFill>
                  <a:latin typeface="Arial" panose="020B0604020202020204" pitchFamily="34" charset="0"/>
                </a:rPr>
                <a:t> Partner</a:t>
              </a:r>
            </a:p>
          </p:txBody>
        </p:sp>
        <p:sp>
          <p:nvSpPr>
            <p:cNvPr id="53" name="Rectangle 52">
              <a:extLst>
                <a:ext uri="{FF2B5EF4-FFF2-40B4-BE49-F238E27FC236}">
                  <a16:creationId xmlns:a16="http://schemas.microsoft.com/office/drawing/2014/main" id="{7D4B04F3-13C4-9F4A-A1E3-93C218DB68F6}"/>
                </a:ext>
              </a:extLst>
            </p:cNvPr>
            <p:cNvSpPr/>
            <p:nvPr/>
          </p:nvSpPr>
          <p:spPr>
            <a:xfrm>
              <a:off x="7495465" y="1988841"/>
              <a:ext cx="1545832" cy="1023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93663" indent="-93663">
                <a:buClr>
                  <a:schemeClr val="tx2"/>
                </a:buClr>
                <a:buFont typeface="Arial" panose="020B0604020202020204" pitchFamily="34" charset="0"/>
                <a:buChar char="•"/>
              </a:pPr>
              <a:r>
                <a:rPr lang="fr-FR" sz="1200" dirty="0">
                  <a:solidFill>
                    <a:schemeClr val="tx1"/>
                  </a:solidFill>
                  <a:latin typeface="Arial" panose="020B0604020202020204" pitchFamily="34" charset="0"/>
                </a:rPr>
                <a:t>McKinsey</a:t>
              </a:r>
            </a:p>
            <a:p>
              <a:pPr marL="93663" indent="-93663">
                <a:buClr>
                  <a:schemeClr val="tx2"/>
                </a:buClr>
                <a:buFont typeface="Arial" panose="020B0604020202020204" pitchFamily="34" charset="0"/>
                <a:buChar char="•"/>
              </a:pPr>
              <a:r>
                <a:rPr lang="fr-FR" sz="1200" dirty="0" err="1">
                  <a:solidFill>
                    <a:schemeClr val="tx1"/>
                  </a:solidFill>
                  <a:latin typeface="Arial" panose="020B0604020202020204" pitchFamily="34" charset="0"/>
                </a:rPr>
                <a:t>Growth</a:t>
              </a:r>
              <a:r>
                <a:rPr lang="fr-FR" sz="1200" dirty="0">
                  <a:solidFill>
                    <a:schemeClr val="tx1"/>
                  </a:solidFill>
                  <a:latin typeface="Arial" panose="020B0604020202020204" pitchFamily="34" charset="0"/>
                </a:rPr>
                <a:t> manager </a:t>
              </a:r>
              <a:r>
                <a:rPr lang="fr-FR" sz="1200" dirty="0" err="1">
                  <a:solidFill>
                    <a:schemeClr val="tx1"/>
                  </a:solidFill>
                  <a:latin typeface="Arial" panose="020B0604020202020204" pitchFamily="34" charset="0"/>
                </a:rPr>
                <a:t>Genymobile</a:t>
              </a:r>
              <a:endParaRPr lang="fr-FR" sz="1200" dirty="0">
                <a:solidFill>
                  <a:schemeClr val="tx1"/>
                </a:solidFill>
                <a:latin typeface="Arial" panose="020B0604020202020204" pitchFamily="34" charset="0"/>
              </a:endParaRPr>
            </a:p>
            <a:p>
              <a:pPr marL="93663" indent="-93663">
                <a:buClr>
                  <a:schemeClr val="tx2"/>
                </a:buClr>
                <a:buFont typeface="Arial" panose="020B0604020202020204" pitchFamily="34" charset="0"/>
                <a:buChar char="•"/>
              </a:pPr>
              <a:r>
                <a:rPr lang="fr-FR" sz="1200" dirty="0" err="1">
                  <a:solidFill>
                    <a:schemeClr val="tx1"/>
                  </a:solidFill>
                  <a:latin typeface="Arial" panose="020B0604020202020204" pitchFamily="34" charset="0"/>
                </a:rPr>
                <a:t>MSc</a:t>
              </a:r>
              <a:r>
                <a:rPr lang="fr-FR" sz="1200" dirty="0">
                  <a:solidFill>
                    <a:schemeClr val="tx1"/>
                  </a:solidFill>
                  <a:latin typeface="Arial" panose="020B0604020202020204" pitchFamily="34" charset="0"/>
                </a:rPr>
                <a:t> Berkeley</a:t>
              </a:r>
            </a:p>
            <a:p>
              <a:pPr marL="93663" indent="-93663">
                <a:buClr>
                  <a:schemeClr val="tx2"/>
                </a:buClr>
                <a:buFont typeface="Arial" panose="020B0604020202020204" pitchFamily="34" charset="0"/>
                <a:buChar char="•"/>
              </a:pPr>
              <a:r>
                <a:rPr lang="fr-FR" sz="1200" dirty="0">
                  <a:solidFill>
                    <a:schemeClr val="tx1"/>
                  </a:solidFill>
                  <a:latin typeface="Arial" panose="020B0604020202020204" pitchFamily="34" charset="0"/>
                </a:rPr>
                <a:t>Ponts &amp; Chaussées</a:t>
              </a:r>
            </a:p>
          </p:txBody>
        </p:sp>
      </p:grpSp>
      <p:pic>
        <p:nvPicPr>
          <p:cNvPr id="14" name="Image 13" descr="Une image contenant Visage humain, personne, sourire, habits&#10;&#10;Description générée automatiquement">
            <a:extLst>
              <a:ext uri="{FF2B5EF4-FFF2-40B4-BE49-F238E27FC236}">
                <a16:creationId xmlns:a16="http://schemas.microsoft.com/office/drawing/2014/main" id="{CA93A696-F555-5E7D-3C6E-408EC65FFA73}"/>
              </a:ext>
            </a:extLst>
          </p:cNvPr>
          <p:cNvPicPr>
            <a:picLocks noChangeAspect="1"/>
          </p:cNvPicPr>
          <p:nvPr/>
        </p:nvPicPr>
        <p:blipFill rotWithShape="1">
          <a:blip r:embed="rId9" cstate="screen">
            <a:grayscl/>
            <a:extLst>
              <a:ext uri="{28A0092B-C50C-407E-A947-70E740481C1C}">
                <a14:useLocalDpi xmlns:a14="http://schemas.microsoft.com/office/drawing/2010/main"/>
              </a:ext>
            </a:extLst>
          </a:blip>
          <a:srcRect/>
          <a:stretch/>
        </p:blipFill>
        <p:spPr>
          <a:xfrm>
            <a:off x="5703161" y="3573802"/>
            <a:ext cx="791230" cy="792000"/>
          </a:xfrm>
          <a:prstGeom prst="ellipse">
            <a:avLst/>
          </a:prstGeom>
        </p:spPr>
      </p:pic>
      <p:sp>
        <p:nvSpPr>
          <p:cNvPr id="17" name="Rectangle 16">
            <a:extLst>
              <a:ext uri="{FF2B5EF4-FFF2-40B4-BE49-F238E27FC236}">
                <a16:creationId xmlns:a16="http://schemas.microsoft.com/office/drawing/2014/main" id="{FFCB219E-608E-A69F-FD85-87FA2BF10A86}"/>
              </a:ext>
            </a:extLst>
          </p:cNvPr>
          <p:cNvSpPr/>
          <p:nvPr/>
        </p:nvSpPr>
        <p:spPr>
          <a:xfrm>
            <a:off x="5703160" y="5157192"/>
            <a:ext cx="1545336" cy="1023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Country Head </a:t>
            </a:r>
          </a:p>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Assistant Treasury Manager, NSIA Banque Togo</a:t>
            </a:r>
          </a:p>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UQAM, Concordia University</a:t>
            </a:r>
          </a:p>
        </p:txBody>
      </p:sp>
      <p:sp>
        <p:nvSpPr>
          <p:cNvPr id="20" name="Rectangle 19">
            <a:extLst>
              <a:ext uri="{FF2B5EF4-FFF2-40B4-BE49-F238E27FC236}">
                <a16:creationId xmlns:a16="http://schemas.microsoft.com/office/drawing/2014/main" id="{A5757B73-FAB7-7387-B530-4B64100DA1EC}"/>
              </a:ext>
            </a:extLst>
          </p:cNvPr>
          <p:cNvSpPr/>
          <p:nvPr/>
        </p:nvSpPr>
        <p:spPr>
          <a:xfrm>
            <a:off x="5703159" y="4391426"/>
            <a:ext cx="154533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indent="0">
              <a:buFont typeface="Arial" panose="020B0604020202020204" pitchFamily="34" charset="0"/>
              <a:buNone/>
            </a:pPr>
            <a:r>
              <a:rPr lang="en-AU" sz="1200" b="1" cap="all" err="1">
                <a:solidFill>
                  <a:schemeClr val="tx2"/>
                </a:solidFill>
                <a:latin typeface="Arial" panose="020B0604020202020204" pitchFamily="34" charset="0"/>
              </a:rPr>
              <a:t>Maela</a:t>
            </a:r>
            <a:endParaRPr lang="en-AU" sz="1200" b="1" cap="all">
              <a:solidFill>
                <a:schemeClr val="tx2"/>
              </a:solidFill>
              <a:latin typeface="Arial" panose="020B0604020202020204" pitchFamily="34" charset="0"/>
            </a:endParaRPr>
          </a:p>
          <a:p>
            <a:pPr marL="0" indent="0">
              <a:buFont typeface="Arial" panose="020B0604020202020204" pitchFamily="34" charset="0"/>
              <a:buNone/>
            </a:pPr>
            <a:r>
              <a:rPr lang="en-AU" sz="1200" b="1" cap="all" err="1">
                <a:solidFill>
                  <a:schemeClr val="tx2"/>
                </a:solidFill>
                <a:latin typeface="Arial" panose="020B0604020202020204" pitchFamily="34" charset="0"/>
              </a:rPr>
              <a:t>Gozan</a:t>
            </a:r>
            <a:endParaRPr lang="en-AU" sz="1200" b="1" cap="all">
              <a:solidFill>
                <a:schemeClr val="tx2"/>
              </a:solidFill>
              <a:latin typeface="Arial" panose="020B0604020202020204" pitchFamily="34" charset="0"/>
            </a:endParaRPr>
          </a:p>
          <a:p>
            <a:pPr marL="0" indent="0">
              <a:buFont typeface="Arial" panose="020B0604020202020204" pitchFamily="34" charset="0"/>
              <a:buNone/>
            </a:pPr>
            <a:r>
              <a:rPr lang="en-AU" sz="1100" b="1">
                <a:solidFill>
                  <a:schemeClr val="tx1"/>
                </a:solidFill>
                <a:latin typeface="Arial" panose="020B0604020202020204" pitchFamily="34" charset="0"/>
              </a:rPr>
              <a:t>Senior Country Head </a:t>
            </a:r>
          </a:p>
          <a:p>
            <a:pPr marL="0" indent="0">
              <a:buFont typeface="Arial" panose="020B0604020202020204" pitchFamily="34" charset="0"/>
              <a:buNone/>
            </a:pPr>
            <a:r>
              <a:rPr lang="en-AU" sz="1100" b="1">
                <a:solidFill>
                  <a:schemeClr val="tx1"/>
                </a:solidFill>
                <a:latin typeface="Arial" panose="020B0604020202020204" pitchFamily="34" charset="0"/>
              </a:rPr>
              <a:t>Ivory Coast and Togo</a:t>
            </a:r>
          </a:p>
        </p:txBody>
      </p:sp>
      <p:grpSp>
        <p:nvGrpSpPr>
          <p:cNvPr id="10" name="Group 9">
            <a:extLst>
              <a:ext uri="{FF2B5EF4-FFF2-40B4-BE49-F238E27FC236}">
                <a16:creationId xmlns:a16="http://schemas.microsoft.com/office/drawing/2014/main" id="{F19DB95D-D22D-CC4E-89FD-225C651B9155}"/>
              </a:ext>
            </a:extLst>
          </p:cNvPr>
          <p:cNvGrpSpPr/>
          <p:nvPr/>
        </p:nvGrpSpPr>
        <p:grpSpPr>
          <a:xfrm>
            <a:off x="3470747" y="3567212"/>
            <a:ext cx="1545337" cy="2613031"/>
            <a:chOff x="6802035" y="3567212"/>
            <a:chExt cx="1545337" cy="2613031"/>
          </a:xfrm>
        </p:grpSpPr>
        <p:pic>
          <p:nvPicPr>
            <p:cNvPr id="18" name="Image 17" descr="Une image contenant Visage humain, personne, sourire, intérieur&#10;&#10;Description générée automatiquement">
              <a:extLst>
                <a:ext uri="{FF2B5EF4-FFF2-40B4-BE49-F238E27FC236}">
                  <a16:creationId xmlns:a16="http://schemas.microsoft.com/office/drawing/2014/main" id="{9EB4A897-CBE2-6CEA-3AD5-85243BE05CF9}"/>
                </a:ext>
              </a:extLst>
            </p:cNvPr>
            <p:cNvPicPr>
              <a:picLocks noChangeAspect="1"/>
            </p:cNvPicPr>
            <p:nvPr/>
          </p:nvPicPr>
          <p:blipFill>
            <a:blip r:embed="rId10" cstate="screen">
              <a:grayscl/>
              <a:extLst>
                <a:ext uri="{28A0092B-C50C-407E-A947-70E740481C1C}">
                  <a14:useLocalDpi xmlns:a14="http://schemas.microsoft.com/office/drawing/2010/main"/>
                </a:ext>
              </a:extLst>
            </a:blip>
            <a:stretch>
              <a:fillRect/>
            </a:stretch>
          </p:blipFill>
          <p:spPr>
            <a:xfrm>
              <a:off x="6802036" y="3567212"/>
              <a:ext cx="792000" cy="792000"/>
            </a:xfrm>
            <a:prstGeom prst="ellipse">
              <a:avLst/>
            </a:prstGeom>
          </p:spPr>
        </p:pic>
        <p:sp>
          <p:nvSpPr>
            <p:cNvPr id="3" name="Rectangle 2">
              <a:extLst>
                <a:ext uri="{FF2B5EF4-FFF2-40B4-BE49-F238E27FC236}">
                  <a16:creationId xmlns:a16="http://schemas.microsoft.com/office/drawing/2014/main" id="{60455AA9-3567-8FDB-8023-56E959B9D573}"/>
                </a:ext>
              </a:extLst>
            </p:cNvPr>
            <p:cNvSpPr/>
            <p:nvPr/>
          </p:nvSpPr>
          <p:spPr>
            <a:xfrm>
              <a:off x="6802036" y="4391426"/>
              <a:ext cx="154533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indent="0">
                <a:buFont typeface="Arial" panose="020B0604020202020204" pitchFamily="34" charset="0"/>
                <a:buNone/>
              </a:pPr>
              <a:r>
                <a:rPr lang="en-AU" sz="1200" b="1" cap="all">
                  <a:solidFill>
                    <a:schemeClr val="tx2"/>
                  </a:solidFill>
                  <a:latin typeface="Arial" panose="020B0604020202020204" pitchFamily="34" charset="0"/>
                </a:rPr>
                <a:t>Michel</a:t>
              </a:r>
            </a:p>
            <a:p>
              <a:pPr marL="0" indent="0">
                <a:buFont typeface="Arial" panose="020B0604020202020204" pitchFamily="34" charset="0"/>
                <a:buNone/>
              </a:pPr>
              <a:r>
                <a:rPr lang="en-AU" sz="1200" b="1" cap="all" err="1">
                  <a:solidFill>
                    <a:schemeClr val="tx2"/>
                  </a:solidFill>
                  <a:latin typeface="Arial" panose="020B0604020202020204" pitchFamily="34" charset="0"/>
                </a:rPr>
                <a:t>Forissier</a:t>
              </a:r>
              <a:endParaRPr lang="en-AU" sz="1200" b="1" cap="all">
                <a:solidFill>
                  <a:schemeClr val="tx2"/>
                </a:solidFill>
                <a:latin typeface="Arial" panose="020B0604020202020204" pitchFamily="34" charset="0"/>
              </a:endParaRPr>
            </a:p>
            <a:p>
              <a:pPr marL="0" indent="0">
                <a:buFont typeface="Arial" panose="020B0604020202020204" pitchFamily="34" charset="0"/>
                <a:buNone/>
              </a:pPr>
              <a:r>
                <a:rPr lang="en-AU" sz="1100" b="1">
                  <a:solidFill>
                    <a:schemeClr val="tx1"/>
                  </a:solidFill>
                  <a:latin typeface="Arial" panose="020B0604020202020204" pitchFamily="34" charset="0"/>
                </a:rPr>
                <a:t>Senior Advisor</a:t>
              </a:r>
            </a:p>
          </p:txBody>
        </p:sp>
        <p:sp>
          <p:nvSpPr>
            <p:cNvPr id="24" name="Rectangle 23">
              <a:extLst>
                <a:ext uri="{FF2B5EF4-FFF2-40B4-BE49-F238E27FC236}">
                  <a16:creationId xmlns:a16="http://schemas.microsoft.com/office/drawing/2014/main" id="{C190B391-F5B3-CC3A-4437-8B074E01505A}"/>
                </a:ext>
              </a:extLst>
            </p:cNvPr>
            <p:cNvSpPr/>
            <p:nvPr/>
          </p:nvSpPr>
          <p:spPr>
            <a:xfrm>
              <a:off x="6802035" y="5157192"/>
              <a:ext cx="1545336" cy="1023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93663" indent="-93663">
                <a:buClr>
                  <a:schemeClr val="tx2"/>
                </a:buClr>
                <a:buFont typeface="Arial" panose="020B0604020202020204" pitchFamily="34" charset="0"/>
                <a:buChar char="•"/>
              </a:pPr>
              <a:r>
                <a:rPr lang="en-AU" sz="1200" err="1">
                  <a:solidFill>
                    <a:schemeClr val="tx1"/>
                  </a:solidFill>
                  <a:latin typeface="Arial" panose="020B0604020202020204" pitchFamily="34" charset="0"/>
                </a:rPr>
                <a:t>Fmr</a:t>
              </a:r>
              <a:r>
                <a:rPr lang="en-AU" sz="1200">
                  <a:solidFill>
                    <a:schemeClr val="tx1"/>
                  </a:solidFill>
                  <a:latin typeface="Arial" panose="020B0604020202020204" pitchFamily="34" charset="0"/>
                </a:rPr>
                <a:t>. Chief Engineering and Marketing Officer, Valeo</a:t>
              </a:r>
            </a:p>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CEDEP, Ecole Centrale de Lyon</a:t>
              </a:r>
            </a:p>
          </p:txBody>
        </p:sp>
      </p:grpSp>
      <p:grpSp>
        <p:nvGrpSpPr>
          <p:cNvPr id="15" name="Group 14">
            <a:extLst>
              <a:ext uri="{FF2B5EF4-FFF2-40B4-BE49-F238E27FC236}">
                <a16:creationId xmlns:a16="http://schemas.microsoft.com/office/drawing/2014/main" id="{9366BF8D-88FD-68F5-2429-6EF0A323693B}"/>
              </a:ext>
            </a:extLst>
          </p:cNvPr>
          <p:cNvGrpSpPr/>
          <p:nvPr/>
        </p:nvGrpSpPr>
        <p:grpSpPr>
          <a:xfrm>
            <a:off x="5703159" y="345815"/>
            <a:ext cx="1545336" cy="2667153"/>
            <a:chOff x="10090574" y="345815"/>
            <a:chExt cx="1545336" cy="2667153"/>
          </a:xfrm>
        </p:grpSpPr>
        <p:sp>
          <p:nvSpPr>
            <p:cNvPr id="19" name="Rectangle 18">
              <a:extLst>
                <a:ext uri="{FF2B5EF4-FFF2-40B4-BE49-F238E27FC236}">
                  <a16:creationId xmlns:a16="http://schemas.microsoft.com/office/drawing/2014/main" id="{1EA8CECE-0429-1778-A343-70ED4A735931}"/>
                </a:ext>
              </a:extLst>
            </p:cNvPr>
            <p:cNvSpPr/>
            <p:nvPr/>
          </p:nvSpPr>
          <p:spPr>
            <a:xfrm>
              <a:off x="10090574" y="1189962"/>
              <a:ext cx="154533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indent="0">
                <a:buFont typeface="Arial" panose="020B0604020202020204" pitchFamily="34" charset="0"/>
                <a:buNone/>
              </a:pPr>
              <a:r>
                <a:rPr lang="en-AU" sz="1200" b="1" cap="all" dirty="0">
                  <a:solidFill>
                    <a:schemeClr val="tx2"/>
                  </a:solidFill>
                  <a:latin typeface="Arial" panose="020B0604020202020204" pitchFamily="34" charset="0"/>
                </a:rPr>
                <a:t>Pierre</a:t>
              </a:r>
            </a:p>
            <a:p>
              <a:pPr marL="0" indent="0">
                <a:buFont typeface="Arial" panose="020B0604020202020204" pitchFamily="34" charset="0"/>
                <a:buNone/>
              </a:pPr>
              <a:r>
                <a:rPr lang="en-AU" sz="1200" b="1" cap="all" dirty="0">
                  <a:solidFill>
                    <a:schemeClr val="tx2"/>
                  </a:solidFill>
                  <a:latin typeface="Arial" panose="020B0604020202020204" pitchFamily="34" charset="0"/>
                </a:rPr>
                <a:t>Catuli</a:t>
              </a:r>
            </a:p>
            <a:p>
              <a:pPr marL="0" indent="0">
                <a:buFont typeface="Arial" panose="020B0604020202020204" pitchFamily="34" charset="0"/>
                <a:buNone/>
              </a:pPr>
              <a:r>
                <a:rPr lang="en-AU" sz="1100" b="1" dirty="0">
                  <a:solidFill>
                    <a:schemeClr val="tx1"/>
                  </a:solidFill>
                  <a:latin typeface="Arial" panose="020B0604020202020204" pitchFamily="34" charset="0"/>
                </a:rPr>
                <a:t>Partner</a:t>
              </a:r>
            </a:p>
          </p:txBody>
        </p:sp>
        <p:sp>
          <p:nvSpPr>
            <p:cNvPr id="23" name="Rectangle 22">
              <a:extLst>
                <a:ext uri="{FF2B5EF4-FFF2-40B4-BE49-F238E27FC236}">
                  <a16:creationId xmlns:a16="http://schemas.microsoft.com/office/drawing/2014/main" id="{89F5B37E-D848-F931-6DF3-581429DE866B}"/>
                </a:ext>
              </a:extLst>
            </p:cNvPr>
            <p:cNvSpPr/>
            <p:nvPr/>
          </p:nvSpPr>
          <p:spPr>
            <a:xfrm>
              <a:off x="10090574" y="1988840"/>
              <a:ext cx="1545336" cy="1024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BCG</a:t>
              </a:r>
            </a:p>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HEC Paris</a:t>
              </a:r>
            </a:p>
            <a:p>
              <a:pPr marL="93663" indent="-93663">
                <a:buClr>
                  <a:schemeClr val="tx2"/>
                </a:buClr>
                <a:buFont typeface="Arial" panose="020B0604020202020204" pitchFamily="34" charset="0"/>
                <a:buChar char="•"/>
              </a:pPr>
              <a:r>
                <a:rPr lang="en-AU" sz="1200">
                  <a:solidFill>
                    <a:schemeClr val="tx1"/>
                  </a:solidFill>
                  <a:latin typeface="Arial" panose="020B0604020202020204" pitchFamily="34" charset="0"/>
                </a:rPr>
                <a:t>Sciences Po</a:t>
              </a:r>
            </a:p>
          </p:txBody>
        </p:sp>
        <p:pic>
          <p:nvPicPr>
            <p:cNvPr id="25" name="Image 35" descr="Une image contenant Visage humain, personne, sourire, habits&#10;&#10;Description générée automatiquement">
              <a:extLst>
                <a:ext uri="{FF2B5EF4-FFF2-40B4-BE49-F238E27FC236}">
                  <a16:creationId xmlns:a16="http://schemas.microsoft.com/office/drawing/2014/main" id="{A1A63621-280A-24C1-B789-0B1674D41BFD}"/>
                </a:ext>
              </a:extLst>
            </p:cNvPr>
            <p:cNvPicPr>
              <a:picLocks noChangeAspect="1"/>
            </p:cNvPicPr>
            <p:nvPr/>
          </p:nvPicPr>
          <p:blipFill rotWithShape="1">
            <a:blip r:embed="rId11" cstate="screen">
              <a:grayscl/>
              <a:extLst>
                <a:ext uri="{28A0092B-C50C-407E-A947-70E740481C1C}">
                  <a14:useLocalDpi xmlns:a14="http://schemas.microsoft.com/office/drawing/2010/main"/>
                </a:ext>
              </a:extLst>
            </a:blip>
            <a:srcRect/>
            <a:stretch/>
          </p:blipFill>
          <p:spPr>
            <a:xfrm>
              <a:off x="10090574" y="345815"/>
              <a:ext cx="792000" cy="792000"/>
            </a:xfrm>
            <a:prstGeom prst="ellipse">
              <a:avLst/>
            </a:prstGeom>
          </p:spPr>
        </p:pic>
      </p:grpSp>
    </p:spTree>
    <p:extLst>
      <p:ext uri="{BB962C8B-B14F-4D97-AF65-F5344CB8AC3E}">
        <p14:creationId xmlns:p14="http://schemas.microsoft.com/office/powerpoint/2010/main" val="13866700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2.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7.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wdg template">
  <a:themeElements>
    <a:clrScheme name="Do Well Do Good">
      <a:dk1>
        <a:srgbClr val="262626"/>
      </a:dk1>
      <a:lt1>
        <a:srgbClr val="FFFFFF"/>
      </a:lt1>
      <a:dk2>
        <a:srgbClr val="00C259"/>
      </a:dk2>
      <a:lt2>
        <a:srgbClr val="D3F2E1"/>
      </a:lt2>
      <a:accent1>
        <a:srgbClr val="008F43"/>
      </a:accent1>
      <a:accent2>
        <a:srgbClr val="00C259"/>
      </a:accent2>
      <a:accent3>
        <a:srgbClr val="CFFFE2"/>
      </a:accent3>
      <a:accent4>
        <a:srgbClr val="2683C6"/>
      </a:accent4>
      <a:accent5>
        <a:srgbClr val="FFC000"/>
      </a:accent5>
      <a:accent6>
        <a:srgbClr val="6C6C6C"/>
      </a:accent6>
      <a:hlink>
        <a:srgbClr val="2582C6"/>
      </a:hlink>
      <a:folHlink>
        <a:srgbClr val="1FADE8"/>
      </a:folHlink>
    </a:clrScheme>
    <a:fontScheme name="Custom 2">
      <a:majorFont>
        <a:latin typeface="Futura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36000" tIns="36000" rIns="36000" bIns="36000" rtlCol="0" anchor="ctr"/>
      <a:lstStyle>
        <a:defPPr algn="l">
          <a:defRPr sz="1200" b="1" dirty="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marL="171450" marR="0" indent="-171450" algn="l" defTabSz="914400" rtl="0" eaLnBrk="1" fontAlgn="auto" latinLnBrk="0" hangingPunct="1">
          <a:lnSpc>
            <a:spcPct val="100000"/>
          </a:lnSpc>
          <a:spcBef>
            <a:spcPts val="0"/>
          </a:spcBef>
          <a:spcAft>
            <a:spcPts val="200"/>
          </a:spcAft>
          <a:buClr>
            <a:srgbClr val="00C782"/>
          </a:buClr>
          <a:buSzPct val="100000"/>
          <a:buFont typeface="Arial" panose="020B0604020202020204" pitchFamily="34" charset="0"/>
          <a:buChar char="•"/>
          <a:tabLst/>
          <a:defRPr kumimoji="0" sz="1200" b="0" i="0" u="none" strike="noStrike" kern="1200" cap="none" spc="0" normalizeH="0" baseline="0" noProof="0" dirty="0" err="1" smtClean="0">
            <a:ln>
              <a:noFill/>
            </a:ln>
            <a:solidFill>
              <a:srgbClr val="4C4C4C"/>
            </a:solidFill>
            <a:effectLst/>
            <a:uLnTx/>
            <a:uFillTx/>
            <a:latin typeface="Arial" panose="020B0604020202020204" pitchFamily="34"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Template WIP v3" id="{32788290-3AC1-564E-AA27-8065633F2FDF}" vid="{EB16F62E-183E-9C4D-9E0C-6ED57BFECDB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B5583C3738FA41B0E6F32E56F27D54" ma:contentTypeVersion="4" ma:contentTypeDescription="Create a new document." ma:contentTypeScope="" ma:versionID="5bbedf1fb0f00d1b92094e45e8419263">
  <xsd:schema xmlns:xsd="http://www.w3.org/2001/XMLSchema" xmlns:xs="http://www.w3.org/2001/XMLSchema" xmlns:p="http://schemas.microsoft.com/office/2006/metadata/properties" xmlns:ns2="866c8277-a46e-4143-800c-81a8a1cb1737" targetNamespace="http://schemas.microsoft.com/office/2006/metadata/properties" ma:root="true" ma:fieldsID="0e0b80ed9795276732a612d33efd4737" ns2:_="">
    <xsd:import namespace="866c8277-a46e-4143-800c-81a8a1cb173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6c8277-a46e-4143-800c-81a8a1cb17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978D97-65DB-4B81-BD6C-843E8D286AE7}">
  <ds:schemaRefs>
    <ds:schemaRef ds:uri="http://www.w3.org/XML/1998/namespace"/>
    <ds:schemaRef ds:uri="http://schemas.microsoft.com/office/infopath/2007/PartnerControls"/>
    <ds:schemaRef ds:uri="http://purl.org/dc/dcmitype/"/>
    <ds:schemaRef ds:uri="866c8277-a46e-4143-800c-81a8a1cb1737"/>
    <ds:schemaRef ds:uri="http://schemas.microsoft.com/office/2006/documentManagement/types"/>
    <ds:schemaRef ds:uri="http://purl.org/dc/elements/1.1/"/>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568F92D-DE3C-41BA-821D-E6BDB7212221}">
  <ds:schemaRefs>
    <ds:schemaRef ds:uri="http://schemas.microsoft.com/sharepoint/v3/contenttype/forms"/>
  </ds:schemaRefs>
</ds:datastoreItem>
</file>

<file path=customXml/itemProps3.xml><?xml version="1.0" encoding="utf-8"?>
<ds:datastoreItem xmlns:ds="http://schemas.openxmlformats.org/officeDocument/2006/customXml" ds:itemID="{8A4DF39B-54FE-4529-89DA-C9D78AB2E0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6c8277-a46e-4143-800c-81a8a1cb17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Thème Office</Template>
  <TotalTime>0</TotalTime>
  <Words>1770</Words>
  <Application>Microsoft Macintosh PowerPoint</Application>
  <PresentationFormat>Widescreen</PresentationFormat>
  <Paragraphs>273</Paragraphs>
  <Slides>11</Slides>
  <Notes>10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7" baseType="lpstr">
      <vt:lpstr>Arial</vt:lpstr>
      <vt:lpstr>System Font Regular</vt:lpstr>
      <vt:lpstr>Trebuchet MS</vt:lpstr>
      <vt:lpstr>Wingdings</vt:lpstr>
      <vt:lpstr>dwdg template</vt:lpstr>
      <vt:lpstr>think-cell Slide</vt:lpstr>
      <vt:lpstr>Presentation of the company</vt:lpstr>
      <vt:lpstr>Our purpose is to support leaders and future leaders to do well &amp; good</vt:lpstr>
      <vt:lpstr>We deliver our purpose that through 3 interlinked businesses</vt:lpstr>
      <vt:lpstr>PowerPoint Presentation</vt:lpstr>
      <vt:lpstr>Our capabilities</vt:lpstr>
      <vt:lpstr>Our industries and examples of projects</vt:lpstr>
      <vt:lpstr>Do Well Do Good supports both private and public clients</vt:lpstr>
      <vt:lpstr>We are the only strategy consulting firm that helps its clients think through a double lens of impact and performance </vt:lpstr>
      <vt:lpstr>A high-level senior team to support our clients on their strategic projects</vt:lpstr>
      <vt:lpstr>Focus on our Education programmes: we offer 3 in-person and 1 remote student programs to train the global leaders of tomorrow</vt:lpstr>
      <vt:lpstr>PEEQ: Program of Excellence for Talent from Underprivileged background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 template &amp; sample slides</dc:title>
  <dc:subject/>
  <dc:creator>Pierre Supau</dc:creator>
  <cp:keywords/>
  <dc:description/>
  <cp:lastModifiedBy> </cp:lastModifiedBy>
  <cp:revision>1</cp:revision>
  <dcterms:created xsi:type="dcterms:W3CDTF">2022-09-09T10:16:14Z</dcterms:created>
  <dcterms:modified xsi:type="dcterms:W3CDTF">2025-06-03T12:36:49Z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0x0101009CB5583C3738FA41B0E6F32E56F27D54</vt:lpwstr>
  </property>
  <property fmtid="{D5CDD505-2E9C-101B-9397-08002B2CF9AE}" pid="3" name="MediaServiceImageTags">
    <vt:lpwstr/>
  </property>
</Properties>
</file>